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103"/>
  </p:notesMasterIdLst>
  <p:handoutMasterIdLst>
    <p:handoutMasterId r:id="rId104"/>
  </p:handoutMasterIdLst>
  <p:sldIdLst>
    <p:sldId id="38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1" r:id="rId79"/>
    <p:sldId id="352" r:id="rId80"/>
    <p:sldId id="353" r:id="rId81"/>
    <p:sldId id="355" r:id="rId82"/>
    <p:sldId id="356" r:id="rId83"/>
    <p:sldId id="357" r:id="rId84"/>
    <p:sldId id="359" r:id="rId85"/>
    <p:sldId id="360" r:id="rId86"/>
    <p:sldId id="361" r:id="rId87"/>
    <p:sldId id="363" r:id="rId88"/>
    <p:sldId id="364" r:id="rId89"/>
    <p:sldId id="365" r:id="rId90"/>
    <p:sldId id="367" r:id="rId91"/>
    <p:sldId id="368" r:id="rId92"/>
    <p:sldId id="369" r:id="rId93"/>
    <p:sldId id="370" r:id="rId94"/>
    <p:sldId id="371" r:id="rId95"/>
    <p:sldId id="372" r:id="rId96"/>
    <p:sldId id="374" r:id="rId97"/>
    <p:sldId id="375" r:id="rId98"/>
    <p:sldId id="376" r:id="rId99"/>
    <p:sldId id="378" r:id="rId100"/>
    <p:sldId id="379" r:id="rId101"/>
    <p:sldId id="380"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0">
          <p15:clr>
            <a:srgbClr val="A4A3A4"/>
          </p15:clr>
        </p15:guide>
        <p15:guide id="2" pos="57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Leeber" initials="KL" lastIdx="1" clrIdx="0">
    <p:extLst>
      <p:ext uri="{19B8F6BF-5375-455C-9EA6-DF929625EA0E}">
        <p15:presenceInfo xmlns:p15="http://schemas.microsoft.com/office/powerpoint/2012/main" userId="S::kathryn.leeber@ascendlearning.com::15028f3c-0a13-4345-9369-dac953ae4f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F23C5-23EB-3B4B-9CEE-F04D5F1FDE2F}" v="6" dt="2020-12-17T16:09:46.17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69796" autoAdjust="0"/>
  </p:normalViewPr>
  <p:slideViewPr>
    <p:cSldViewPr snapToGrid="0">
      <p:cViewPr varScale="1">
        <p:scale>
          <a:sx n="87" d="100"/>
          <a:sy n="87" d="100"/>
        </p:scale>
        <p:origin x="1192" y="192"/>
      </p:cViewPr>
      <p:guideLst>
        <p:guide orient="horz" pos="930"/>
        <p:guide pos="574"/>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D6CB3087-9A27-AC43-8EA0-8981AF005979}"/>
    <pc:docChg chg="custSel addSld delSld modSld">
      <pc:chgData name="Kathryn Leeber" userId="15028f3c-0a13-4345-9369-dac953ae4f16" providerId="ADAL" clId="{D6CB3087-9A27-AC43-8EA0-8981AF005979}" dt="2020-10-08T16:20:28.827" v="12" actId="962"/>
      <pc:docMkLst>
        <pc:docMk/>
      </pc:docMkLst>
      <pc:sldChg chg="del">
        <pc:chgData name="Kathryn Leeber" userId="15028f3c-0a13-4345-9369-dac953ae4f16" providerId="ADAL" clId="{D6CB3087-9A27-AC43-8EA0-8981AF005979}" dt="2020-10-06T20:17:47.377" v="6" actId="2696"/>
        <pc:sldMkLst>
          <pc:docMk/>
          <pc:sldMk cId="1732698309" sldId="258"/>
        </pc:sldMkLst>
      </pc:sldChg>
      <pc:sldChg chg="addSp delSp modSp add mod">
        <pc:chgData name="Kathryn Leeber" userId="15028f3c-0a13-4345-9369-dac953ae4f16" providerId="ADAL" clId="{D6CB3087-9A27-AC43-8EA0-8981AF005979}" dt="2020-10-08T16:20:28.827" v="12" actId="962"/>
        <pc:sldMkLst>
          <pc:docMk/>
          <pc:sldMk cId="2816807067" sldId="381"/>
        </pc:sldMkLst>
        <pc:spChg chg="mod">
          <ac:chgData name="Kathryn Leeber" userId="15028f3c-0a13-4345-9369-dac953ae4f16" providerId="ADAL" clId="{D6CB3087-9A27-AC43-8EA0-8981AF005979}" dt="2020-10-06T20:17:44.045" v="5" actId="20577"/>
          <ac:spMkLst>
            <pc:docMk/>
            <pc:sldMk cId="2816807067" sldId="381"/>
            <ac:spMk id="15" creationId="{CF4F1586-DE6A-1A40-AEF4-23ADA41937E4}"/>
          </ac:spMkLst>
        </pc:spChg>
        <pc:spChg chg="mod">
          <ac:chgData name="Kathryn Leeber" userId="15028f3c-0a13-4345-9369-dac953ae4f16" providerId="ADAL" clId="{D6CB3087-9A27-AC43-8EA0-8981AF005979}" dt="2020-10-06T20:17:41.852" v="3"/>
          <ac:spMkLst>
            <pc:docMk/>
            <pc:sldMk cId="2816807067" sldId="381"/>
            <ac:spMk id="19" creationId="{A58A35F8-EA88-094E-8EAD-88FE6A07C447}"/>
          </ac:spMkLst>
        </pc:spChg>
        <pc:picChg chg="add mod">
          <ac:chgData name="Kathryn Leeber" userId="15028f3c-0a13-4345-9369-dac953ae4f16" providerId="ADAL" clId="{D6CB3087-9A27-AC43-8EA0-8981AF005979}" dt="2020-10-08T16:20:28.827" v="12" actId="962"/>
          <ac:picMkLst>
            <pc:docMk/>
            <pc:sldMk cId="2816807067" sldId="381"/>
            <ac:picMk id="3" creationId="{B5EF0F3A-FAE1-E744-AF0E-8A132DE0357E}"/>
          </ac:picMkLst>
        </pc:picChg>
        <pc:picChg chg="del">
          <ac:chgData name="Kathryn Leeber" userId="15028f3c-0a13-4345-9369-dac953ae4f16" providerId="ADAL" clId="{D6CB3087-9A27-AC43-8EA0-8981AF005979}" dt="2020-10-08T16:20:21.374" v="8" actId="478"/>
          <ac:picMkLst>
            <pc:docMk/>
            <pc:sldMk cId="2816807067" sldId="381"/>
            <ac:picMk id="5" creationId="{72745D91-033E-FE49-8C69-8A2627DA39F1}"/>
          </ac:picMkLst>
        </pc:picChg>
      </pc:sldChg>
      <pc:sldChg chg="add del">
        <pc:chgData name="Kathryn Leeber" userId="15028f3c-0a13-4345-9369-dac953ae4f16" providerId="ADAL" clId="{D6CB3087-9A27-AC43-8EA0-8981AF005979}" dt="2020-10-06T20:17:06.822" v="1"/>
        <pc:sldMkLst>
          <pc:docMk/>
          <pc:sldMk cId="3641214876" sldId="381"/>
        </pc:sldMkLst>
      </pc:sldChg>
    </pc:docChg>
  </pc:docChgLst>
  <pc:docChgLst>
    <pc:chgData name="Kathryn Leeber" userId="15028f3c-0a13-4345-9369-dac953ae4f16" providerId="ADAL" clId="{641F23C5-23EB-3B4B-9CEE-F04D5F1FDE2F}"/>
    <pc:docChg chg="undo redo custSel delSld modSld modMainMaster">
      <pc:chgData name="Kathryn Leeber" userId="15028f3c-0a13-4345-9369-dac953ae4f16" providerId="ADAL" clId="{641F23C5-23EB-3B4B-9CEE-F04D5F1FDE2F}" dt="2020-12-17T16:10:24.322" v="130" actId="14100"/>
      <pc:docMkLst>
        <pc:docMk/>
      </pc:docMkLst>
      <pc:sldChg chg="modSp">
        <pc:chgData name="Kathryn Leeber" userId="15028f3c-0a13-4345-9369-dac953ae4f16" providerId="ADAL" clId="{641F23C5-23EB-3B4B-9CEE-F04D5F1FDE2F}" dt="2020-12-10T16:47:39.094" v="0"/>
        <pc:sldMkLst>
          <pc:docMk/>
          <pc:sldMk cId="0" sldId="272"/>
        </pc:sldMkLst>
        <pc:spChg chg="mod">
          <ac:chgData name="Kathryn Leeber" userId="15028f3c-0a13-4345-9369-dac953ae4f16" providerId="ADAL" clId="{641F23C5-23EB-3B4B-9CEE-F04D5F1FDE2F}" dt="2020-12-10T16:47:39.094" v="0"/>
          <ac:spMkLst>
            <pc:docMk/>
            <pc:sldMk cId="0" sldId="272"/>
            <ac:spMk id="5122" creationId="{00000000-0000-0000-0000-000000000000}"/>
          </ac:spMkLst>
        </pc:spChg>
        <pc:spChg chg="mod">
          <ac:chgData name="Kathryn Leeber" userId="15028f3c-0a13-4345-9369-dac953ae4f16" providerId="ADAL" clId="{641F23C5-23EB-3B4B-9CEE-F04D5F1FDE2F}" dt="2020-12-10T16:47:39.094" v="0"/>
          <ac:spMkLst>
            <pc:docMk/>
            <pc:sldMk cId="0" sldId="272"/>
            <ac:spMk id="5123" creationId="{00000000-0000-0000-0000-000000000000}"/>
          </ac:spMkLst>
        </pc:spChg>
      </pc:sldChg>
      <pc:sldChg chg="modSp">
        <pc:chgData name="Kathryn Leeber" userId="15028f3c-0a13-4345-9369-dac953ae4f16" providerId="ADAL" clId="{641F23C5-23EB-3B4B-9CEE-F04D5F1FDE2F}" dt="2020-12-10T16:47:39.094" v="0"/>
        <pc:sldMkLst>
          <pc:docMk/>
          <pc:sldMk cId="0" sldId="273"/>
        </pc:sldMkLst>
        <pc:spChg chg="mod">
          <ac:chgData name="Kathryn Leeber" userId="15028f3c-0a13-4345-9369-dac953ae4f16" providerId="ADAL" clId="{641F23C5-23EB-3B4B-9CEE-F04D5F1FDE2F}" dt="2020-12-10T16:47:39.094" v="0"/>
          <ac:spMkLst>
            <pc:docMk/>
            <pc:sldMk cId="0" sldId="273"/>
            <ac:spMk id="6147" creationId="{00000000-0000-0000-0000-000000000000}"/>
          </ac:spMkLst>
        </pc:spChg>
        <pc:spChg chg="mod">
          <ac:chgData name="Kathryn Leeber" userId="15028f3c-0a13-4345-9369-dac953ae4f16" providerId="ADAL" clId="{641F23C5-23EB-3B4B-9CEE-F04D5F1FDE2F}" dt="2020-12-10T16:47:39.094" v="0"/>
          <ac:spMkLst>
            <pc:docMk/>
            <pc:sldMk cId="0" sldId="273"/>
            <ac:spMk id="1449986" creationId="{00000000-0000-0000-0000-000000000000}"/>
          </ac:spMkLst>
        </pc:spChg>
      </pc:sldChg>
      <pc:sldChg chg="modSp">
        <pc:chgData name="Kathryn Leeber" userId="15028f3c-0a13-4345-9369-dac953ae4f16" providerId="ADAL" clId="{641F23C5-23EB-3B4B-9CEE-F04D5F1FDE2F}" dt="2020-12-10T16:47:39.094" v="0"/>
        <pc:sldMkLst>
          <pc:docMk/>
          <pc:sldMk cId="0" sldId="274"/>
        </pc:sldMkLst>
        <pc:spChg chg="mod">
          <ac:chgData name="Kathryn Leeber" userId="15028f3c-0a13-4345-9369-dac953ae4f16" providerId="ADAL" clId="{641F23C5-23EB-3B4B-9CEE-F04D5F1FDE2F}" dt="2020-12-10T16:47:39.094" v="0"/>
          <ac:spMkLst>
            <pc:docMk/>
            <pc:sldMk cId="0" sldId="274"/>
            <ac:spMk id="1503234" creationId="{00000000-0000-0000-0000-000000000000}"/>
          </ac:spMkLst>
        </pc:spChg>
      </pc:sldChg>
      <pc:sldChg chg="modSp">
        <pc:chgData name="Kathryn Leeber" userId="15028f3c-0a13-4345-9369-dac953ae4f16" providerId="ADAL" clId="{641F23C5-23EB-3B4B-9CEE-F04D5F1FDE2F}" dt="2020-12-10T16:47:39.094" v="0"/>
        <pc:sldMkLst>
          <pc:docMk/>
          <pc:sldMk cId="0" sldId="275"/>
        </pc:sldMkLst>
        <pc:spChg chg="mod">
          <ac:chgData name="Kathryn Leeber" userId="15028f3c-0a13-4345-9369-dac953ae4f16" providerId="ADAL" clId="{641F23C5-23EB-3B4B-9CEE-F04D5F1FDE2F}" dt="2020-12-10T16:47:39.094" v="0"/>
          <ac:spMkLst>
            <pc:docMk/>
            <pc:sldMk cId="0" sldId="275"/>
            <ac:spMk id="8195" creationId="{00000000-0000-0000-0000-000000000000}"/>
          </ac:spMkLst>
        </pc:spChg>
        <pc:spChg chg="mod">
          <ac:chgData name="Kathryn Leeber" userId="15028f3c-0a13-4345-9369-dac953ae4f16" providerId="ADAL" clId="{641F23C5-23EB-3B4B-9CEE-F04D5F1FDE2F}" dt="2020-12-10T16:47:39.094" v="0"/>
          <ac:spMkLst>
            <pc:docMk/>
            <pc:sldMk cId="0" sldId="275"/>
            <ac:spMk id="1470466" creationId="{00000000-0000-0000-0000-000000000000}"/>
          </ac:spMkLst>
        </pc:spChg>
      </pc:sldChg>
      <pc:sldChg chg="modSp">
        <pc:chgData name="Kathryn Leeber" userId="15028f3c-0a13-4345-9369-dac953ae4f16" providerId="ADAL" clId="{641F23C5-23EB-3B4B-9CEE-F04D5F1FDE2F}" dt="2020-12-10T16:47:39.094" v="0"/>
        <pc:sldMkLst>
          <pc:docMk/>
          <pc:sldMk cId="0" sldId="276"/>
        </pc:sldMkLst>
        <pc:spChg chg="mod">
          <ac:chgData name="Kathryn Leeber" userId="15028f3c-0a13-4345-9369-dac953ae4f16" providerId="ADAL" clId="{641F23C5-23EB-3B4B-9CEE-F04D5F1FDE2F}" dt="2020-12-10T16:47:39.094" v="0"/>
          <ac:spMkLst>
            <pc:docMk/>
            <pc:sldMk cId="0" sldId="276"/>
            <ac:spMk id="9219" creationId="{00000000-0000-0000-0000-000000000000}"/>
          </ac:spMkLst>
        </pc:spChg>
        <pc:spChg chg="mod">
          <ac:chgData name="Kathryn Leeber" userId="15028f3c-0a13-4345-9369-dac953ae4f16" providerId="ADAL" clId="{641F23C5-23EB-3B4B-9CEE-F04D5F1FDE2F}" dt="2020-12-10T16:47:39.094" v="0"/>
          <ac:spMkLst>
            <pc:docMk/>
            <pc:sldMk cId="0" sldId="276"/>
            <ac:spMk id="1500162" creationId="{00000000-0000-0000-0000-000000000000}"/>
          </ac:spMkLst>
        </pc:spChg>
      </pc:sldChg>
      <pc:sldChg chg="modSp">
        <pc:chgData name="Kathryn Leeber" userId="15028f3c-0a13-4345-9369-dac953ae4f16" providerId="ADAL" clId="{641F23C5-23EB-3B4B-9CEE-F04D5F1FDE2F}" dt="2020-12-10T16:47:39.094" v="0"/>
        <pc:sldMkLst>
          <pc:docMk/>
          <pc:sldMk cId="0" sldId="277"/>
        </pc:sldMkLst>
        <pc:spChg chg="mod">
          <ac:chgData name="Kathryn Leeber" userId="15028f3c-0a13-4345-9369-dac953ae4f16" providerId="ADAL" clId="{641F23C5-23EB-3B4B-9CEE-F04D5F1FDE2F}" dt="2020-12-10T16:47:39.094" v="0"/>
          <ac:spMkLst>
            <pc:docMk/>
            <pc:sldMk cId="0" sldId="277"/>
            <ac:spMk id="10243" creationId="{00000000-0000-0000-0000-000000000000}"/>
          </ac:spMkLst>
        </pc:spChg>
        <pc:spChg chg="mod">
          <ac:chgData name="Kathryn Leeber" userId="15028f3c-0a13-4345-9369-dac953ae4f16" providerId="ADAL" clId="{641F23C5-23EB-3B4B-9CEE-F04D5F1FDE2F}" dt="2020-12-10T16:47:39.094" v="0"/>
          <ac:spMkLst>
            <pc:docMk/>
            <pc:sldMk cId="0" sldId="277"/>
            <ac:spMk id="1500162" creationId="{00000000-0000-0000-0000-000000000000}"/>
          </ac:spMkLst>
        </pc:spChg>
      </pc:sldChg>
      <pc:sldChg chg="modSp">
        <pc:chgData name="Kathryn Leeber" userId="15028f3c-0a13-4345-9369-dac953ae4f16" providerId="ADAL" clId="{641F23C5-23EB-3B4B-9CEE-F04D5F1FDE2F}" dt="2020-12-10T16:47:39.094" v="0"/>
        <pc:sldMkLst>
          <pc:docMk/>
          <pc:sldMk cId="0" sldId="278"/>
        </pc:sldMkLst>
        <pc:spChg chg="mod">
          <ac:chgData name="Kathryn Leeber" userId="15028f3c-0a13-4345-9369-dac953ae4f16" providerId="ADAL" clId="{641F23C5-23EB-3B4B-9CEE-F04D5F1FDE2F}" dt="2020-12-10T16:47:39.094" v="0"/>
          <ac:spMkLst>
            <pc:docMk/>
            <pc:sldMk cId="0" sldId="278"/>
            <ac:spMk id="11267" creationId="{00000000-0000-0000-0000-000000000000}"/>
          </ac:spMkLst>
        </pc:spChg>
        <pc:spChg chg="mod">
          <ac:chgData name="Kathryn Leeber" userId="15028f3c-0a13-4345-9369-dac953ae4f16" providerId="ADAL" clId="{641F23C5-23EB-3B4B-9CEE-F04D5F1FDE2F}" dt="2020-12-10T16:47:39.094" v="0"/>
          <ac:spMkLst>
            <pc:docMk/>
            <pc:sldMk cId="0" sldId="278"/>
            <ac:spMk id="1501186" creationId="{00000000-0000-0000-0000-000000000000}"/>
          </ac:spMkLst>
        </pc:spChg>
      </pc:sldChg>
      <pc:sldChg chg="modSp">
        <pc:chgData name="Kathryn Leeber" userId="15028f3c-0a13-4345-9369-dac953ae4f16" providerId="ADAL" clId="{641F23C5-23EB-3B4B-9CEE-F04D5F1FDE2F}" dt="2020-12-10T16:47:39.094" v="0"/>
        <pc:sldMkLst>
          <pc:docMk/>
          <pc:sldMk cId="0" sldId="279"/>
        </pc:sldMkLst>
        <pc:spChg chg="mod">
          <ac:chgData name="Kathryn Leeber" userId="15028f3c-0a13-4345-9369-dac953ae4f16" providerId="ADAL" clId="{641F23C5-23EB-3B4B-9CEE-F04D5F1FDE2F}" dt="2020-12-10T16:47:39.094" v="0"/>
          <ac:spMkLst>
            <pc:docMk/>
            <pc:sldMk cId="0" sldId="279"/>
            <ac:spMk id="16387" creationId="{00000000-0000-0000-0000-000000000000}"/>
          </ac:spMkLst>
        </pc:spChg>
        <pc:spChg chg="mod">
          <ac:chgData name="Kathryn Leeber" userId="15028f3c-0a13-4345-9369-dac953ae4f16" providerId="ADAL" clId="{641F23C5-23EB-3B4B-9CEE-F04D5F1FDE2F}" dt="2020-12-10T16:47:39.094" v="0"/>
          <ac:spMkLst>
            <pc:docMk/>
            <pc:sldMk cId="0" sldId="279"/>
            <ac:spMk id="1513474" creationId="{00000000-0000-0000-0000-000000000000}"/>
          </ac:spMkLst>
        </pc:spChg>
      </pc:sldChg>
      <pc:sldChg chg="modSp">
        <pc:chgData name="Kathryn Leeber" userId="15028f3c-0a13-4345-9369-dac953ae4f16" providerId="ADAL" clId="{641F23C5-23EB-3B4B-9CEE-F04D5F1FDE2F}" dt="2020-12-10T16:47:39.094" v="0"/>
        <pc:sldMkLst>
          <pc:docMk/>
          <pc:sldMk cId="0" sldId="280"/>
        </pc:sldMkLst>
        <pc:spChg chg="mod">
          <ac:chgData name="Kathryn Leeber" userId="15028f3c-0a13-4345-9369-dac953ae4f16" providerId="ADAL" clId="{641F23C5-23EB-3B4B-9CEE-F04D5F1FDE2F}" dt="2020-12-10T16:47:39.094" v="0"/>
          <ac:spMkLst>
            <pc:docMk/>
            <pc:sldMk cId="0" sldId="280"/>
            <ac:spMk id="13315" creationId="{00000000-0000-0000-0000-000000000000}"/>
          </ac:spMkLst>
        </pc:spChg>
        <pc:spChg chg="mod">
          <ac:chgData name="Kathryn Leeber" userId="15028f3c-0a13-4345-9369-dac953ae4f16" providerId="ADAL" clId="{641F23C5-23EB-3B4B-9CEE-F04D5F1FDE2F}" dt="2020-12-10T16:47:39.094" v="0"/>
          <ac:spMkLst>
            <pc:docMk/>
            <pc:sldMk cId="0" sldId="280"/>
            <ac:spMk id="1514498" creationId="{00000000-0000-0000-0000-000000000000}"/>
          </ac:spMkLst>
        </pc:spChg>
      </pc:sldChg>
      <pc:sldChg chg="modSp">
        <pc:chgData name="Kathryn Leeber" userId="15028f3c-0a13-4345-9369-dac953ae4f16" providerId="ADAL" clId="{641F23C5-23EB-3B4B-9CEE-F04D5F1FDE2F}" dt="2020-12-10T16:47:39.094" v="0"/>
        <pc:sldMkLst>
          <pc:docMk/>
          <pc:sldMk cId="0" sldId="281"/>
        </pc:sldMkLst>
        <pc:spChg chg="mod">
          <ac:chgData name="Kathryn Leeber" userId="15028f3c-0a13-4345-9369-dac953ae4f16" providerId="ADAL" clId="{641F23C5-23EB-3B4B-9CEE-F04D5F1FDE2F}" dt="2020-12-10T16:47:39.094" v="0"/>
          <ac:spMkLst>
            <pc:docMk/>
            <pc:sldMk cId="0" sldId="281"/>
            <ac:spMk id="14339" creationId="{00000000-0000-0000-0000-000000000000}"/>
          </ac:spMkLst>
        </pc:spChg>
        <pc:spChg chg="mod">
          <ac:chgData name="Kathryn Leeber" userId="15028f3c-0a13-4345-9369-dac953ae4f16" providerId="ADAL" clId="{641F23C5-23EB-3B4B-9CEE-F04D5F1FDE2F}" dt="2020-12-10T16:47:39.094" v="0"/>
          <ac:spMkLst>
            <pc:docMk/>
            <pc:sldMk cId="0" sldId="281"/>
            <ac:spMk id="1451010" creationId="{00000000-0000-0000-0000-000000000000}"/>
          </ac:spMkLst>
        </pc:spChg>
      </pc:sldChg>
      <pc:sldChg chg="modSp">
        <pc:chgData name="Kathryn Leeber" userId="15028f3c-0a13-4345-9369-dac953ae4f16" providerId="ADAL" clId="{641F23C5-23EB-3B4B-9CEE-F04D5F1FDE2F}" dt="2020-12-10T16:47:39.094" v="0"/>
        <pc:sldMkLst>
          <pc:docMk/>
          <pc:sldMk cId="0" sldId="282"/>
        </pc:sldMkLst>
        <pc:spChg chg="mod">
          <ac:chgData name="Kathryn Leeber" userId="15028f3c-0a13-4345-9369-dac953ae4f16" providerId="ADAL" clId="{641F23C5-23EB-3B4B-9CEE-F04D5F1FDE2F}" dt="2020-12-10T16:47:39.094" v="0"/>
          <ac:spMkLst>
            <pc:docMk/>
            <pc:sldMk cId="0" sldId="282"/>
            <ac:spMk id="15363" creationId="{00000000-0000-0000-0000-000000000000}"/>
          </ac:spMkLst>
        </pc:spChg>
        <pc:spChg chg="mod">
          <ac:chgData name="Kathryn Leeber" userId="15028f3c-0a13-4345-9369-dac953ae4f16" providerId="ADAL" clId="{641F23C5-23EB-3B4B-9CEE-F04D5F1FDE2F}" dt="2020-12-10T16:47:39.094" v="0"/>
          <ac:spMkLst>
            <pc:docMk/>
            <pc:sldMk cId="0" sldId="282"/>
            <ac:spMk id="1452034" creationId="{00000000-0000-0000-0000-000000000000}"/>
          </ac:spMkLst>
        </pc:spChg>
      </pc:sldChg>
      <pc:sldChg chg="modSp mod">
        <pc:chgData name="Kathryn Leeber" userId="15028f3c-0a13-4345-9369-dac953ae4f16" providerId="ADAL" clId="{641F23C5-23EB-3B4B-9CEE-F04D5F1FDE2F}" dt="2020-12-17T16:03:58.372" v="69" actId="20577"/>
        <pc:sldMkLst>
          <pc:docMk/>
          <pc:sldMk cId="0" sldId="283"/>
        </pc:sldMkLst>
        <pc:spChg chg="mod">
          <ac:chgData name="Kathryn Leeber" userId="15028f3c-0a13-4345-9369-dac953ae4f16" providerId="ADAL" clId="{641F23C5-23EB-3B4B-9CEE-F04D5F1FDE2F}" dt="2020-12-17T16:03:58.372" v="69" actId="20577"/>
          <ac:spMkLst>
            <pc:docMk/>
            <pc:sldMk cId="0" sldId="283"/>
            <ac:spMk id="7" creationId="{00000000-0000-0000-0000-000000000000}"/>
          </ac:spMkLst>
        </pc:spChg>
      </pc:sldChg>
      <pc:sldChg chg="modSp mod">
        <pc:chgData name="Kathryn Leeber" userId="15028f3c-0a13-4345-9369-dac953ae4f16" providerId="ADAL" clId="{641F23C5-23EB-3B4B-9CEE-F04D5F1FDE2F}" dt="2020-12-17T16:03:56.287" v="67" actId="20577"/>
        <pc:sldMkLst>
          <pc:docMk/>
          <pc:sldMk cId="0" sldId="284"/>
        </pc:sldMkLst>
        <pc:spChg chg="mod">
          <ac:chgData name="Kathryn Leeber" userId="15028f3c-0a13-4345-9369-dac953ae4f16" providerId="ADAL" clId="{641F23C5-23EB-3B4B-9CEE-F04D5F1FDE2F}" dt="2020-12-10T16:47:39.094" v="0"/>
          <ac:spMkLst>
            <pc:docMk/>
            <pc:sldMk cId="0" sldId="284"/>
            <ac:spMk id="17411" creationId="{00000000-0000-0000-0000-000000000000}"/>
          </ac:spMkLst>
        </pc:spChg>
        <pc:spChg chg="mod">
          <ac:chgData name="Kathryn Leeber" userId="15028f3c-0a13-4345-9369-dac953ae4f16" providerId="ADAL" clId="{641F23C5-23EB-3B4B-9CEE-F04D5F1FDE2F}" dt="2020-12-17T16:03:56.287" v="67" actId="20577"/>
          <ac:spMkLst>
            <pc:docMk/>
            <pc:sldMk cId="0" sldId="284"/>
            <ac:spMk id="1454082" creationId="{00000000-0000-0000-0000-000000000000}"/>
          </ac:spMkLst>
        </pc:spChg>
      </pc:sldChg>
      <pc:sldChg chg="modSp mod">
        <pc:chgData name="Kathryn Leeber" userId="15028f3c-0a13-4345-9369-dac953ae4f16" providerId="ADAL" clId="{641F23C5-23EB-3B4B-9CEE-F04D5F1FDE2F}" dt="2020-12-17T16:03:54.141" v="65" actId="20577"/>
        <pc:sldMkLst>
          <pc:docMk/>
          <pc:sldMk cId="0" sldId="285"/>
        </pc:sldMkLst>
        <pc:spChg chg="mod">
          <ac:chgData name="Kathryn Leeber" userId="15028f3c-0a13-4345-9369-dac953ae4f16" providerId="ADAL" clId="{641F23C5-23EB-3B4B-9CEE-F04D5F1FDE2F}" dt="2020-12-17T16:03:54.141" v="65" actId="20577"/>
          <ac:spMkLst>
            <pc:docMk/>
            <pc:sldMk cId="0" sldId="285"/>
            <ac:spMk id="1456130" creationId="{00000000-0000-0000-0000-000000000000}"/>
          </ac:spMkLst>
        </pc:spChg>
      </pc:sldChg>
      <pc:sldChg chg="modSp mod">
        <pc:chgData name="Kathryn Leeber" userId="15028f3c-0a13-4345-9369-dac953ae4f16" providerId="ADAL" clId="{641F23C5-23EB-3B4B-9CEE-F04D5F1FDE2F}" dt="2020-12-17T16:03:51.785" v="63" actId="20577"/>
        <pc:sldMkLst>
          <pc:docMk/>
          <pc:sldMk cId="0" sldId="286"/>
        </pc:sldMkLst>
        <pc:spChg chg="mod">
          <ac:chgData name="Kathryn Leeber" userId="15028f3c-0a13-4345-9369-dac953ae4f16" providerId="ADAL" clId="{641F23C5-23EB-3B4B-9CEE-F04D5F1FDE2F}" dt="2020-12-10T16:47:39.094" v="0"/>
          <ac:spMkLst>
            <pc:docMk/>
            <pc:sldMk cId="0" sldId="286"/>
            <ac:spMk id="19459" creationId="{00000000-0000-0000-0000-000000000000}"/>
          </ac:spMkLst>
        </pc:spChg>
        <pc:spChg chg="mod">
          <ac:chgData name="Kathryn Leeber" userId="15028f3c-0a13-4345-9369-dac953ae4f16" providerId="ADAL" clId="{641F23C5-23EB-3B4B-9CEE-F04D5F1FDE2F}" dt="2020-12-17T16:03:51.785" v="63" actId="20577"/>
          <ac:spMkLst>
            <pc:docMk/>
            <pc:sldMk cId="0" sldId="286"/>
            <ac:spMk id="1457154" creationId="{00000000-0000-0000-0000-000000000000}"/>
          </ac:spMkLst>
        </pc:spChg>
      </pc:sldChg>
      <pc:sldChg chg="modSp del">
        <pc:chgData name="Kathryn Leeber" userId="15028f3c-0a13-4345-9369-dac953ae4f16" providerId="ADAL" clId="{641F23C5-23EB-3B4B-9CEE-F04D5F1FDE2F}" dt="2020-12-17T16:02:34.261" v="33" actId="2696"/>
        <pc:sldMkLst>
          <pc:docMk/>
          <pc:sldMk cId="0" sldId="287"/>
        </pc:sldMkLst>
        <pc:spChg chg="mod">
          <ac:chgData name="Kathryn Leeber" userId="15028f3c-0a13-4345-9369-dac953ae4f16" providerId="ADAL" clId="{641F23C5-23EB-3B4B-9CEE-F04D5F1FDE2F}" dt="2020-12-10T16:47:39.094" v="0"/>
          <ac:spMkLst>
            <pc:docMk/>
            <pc:sldMk cId="0" sldId="287"/>
            <ac:spMk id="24579" creationId="{00000000-0000-0000-0000-000000000000}"/>
          </ac:spMkLst>
        </pc:spChg>
        <pc:spChg chg="mod">
          <ac:chgData name="Kathryn Leeber" userId="15028f3c-0a13-4345-9369-dac953ae4f16" providerId="ADAL" clId="{641F23C5-23EB-3B4B-9CEE-F04D5F1FDE2F}" dt="2020-12-10T16:47:39.094" v="0"/>
          <ac:spMkLst>
            <pc:docMk/>
            <pc:sldMk cId="0" sldId="287"/>
            <ac:spMk id="1458178" creationId="{00000000-0000-0000-0000-000000000000}"/>
          </ac:spMkLst>
        </pc:spChg>
      </pc:sldChg>
      <pc:sldChg chg="modSp mod">
        <pc:chgData name="Kathryn Leeber" userId="15028f3c-0a13-4345-9369-dac953ae4f16" providerId="ADAL" clId="{641F23C5-23EB-3B4B-9CEE-F04D5F1FDE2F}" dt="2020-12-17T16:03:49.258" v="61" actId="20577"/>
        <pc:sldMkLst>
          <pc:docMk/>
          <pc:sldMk cId="0" sldId="288"/>
        </pc:sldMkLst>
        <pc:spChg chg="mod">
          <ac:chgData name="Kathryn Leeber" userId="15028f3c-0a13-4345-9369-dac953ae4f16" providerId="ADAL" clId="{641F23C5-23EB-3B4B-9CEE-F04D5F1FDE2F}" dt="2020-12-10T16:47:39.094" v="0"/>
          <ac:spMkLst>
            <pc:docMk/>
            <pc:sldMk cId="0" sldId="288"/>
            <ac:spMk id="21507" creationId="{00000000-0000-0000-0000-000000000000}"/>
          </ac:spMkLst>
        </pc:spChg>
        <pc:spChg chg="mod">
          <ac:chgData name="Kathryn Leeber" userId="15028f3c-0a13-4345-9369-dac953ae4f16" providerId="ADAL" clId="{641F23C5-23EB-3B4B-9CEE-F04D5F1FDE2F}" dt="2020-12-17T16:03:49.258" v="61" actId="20577"/>
          <ac:spMkLst>
            <pc:docMk/>
            <pc:sldMk cId="0" sldId="288"/>
            <ac:spMk id="1459202" creationId="{00000000-0000-0000-0000-000000000000}"/>
          </ac:spMkLst>
        </pc:spChg>
      </pc:sldChg>
      <pc:sldChg chg="modSp mod">
        <pc:chgData name="Kathryn Leeber" userId="15028f3c-0a13-4345-9369-dac953ae4f16" providerId="ADAL" clId="{641F23C5-23EB-3B4B-9CEE-F04D5F1FDE2F}" dt="2020-12-17T16:03:43.326" v="53" actId="20577"/>
        <pc:sldMkLst>
          <pc:docMk/>
          <pc:sldMk cId="0" sldId="289"/>
        </pc:sldMkLst>
        <pc:spChg chg="mod">
          <ac:chgData name="Kathryn Leeber" userId="15028f3c-0a13-4345-9369-dac953ae4f16" providerId="ADAL" clId="{641F23C5-23EB-3B4B-9CEE-F04D5F1FDE2F}" dt="2020-12-10T16:47:39.094" v="0"/>
          <ac:spMkLst>
            <pc:docMk/>
            <pc:sldMk cId="0" sldId="289"/>
            <ac:spMk id="22531" creationId="{00000000-0000-0000-0000-000000000000}"/>
          </ac:spMkLst>
        </pc:spChg>
        <pc:spChg chg="mod">
          <ac:chgData name="Kathryn Leeber" userId="15028f3c-0a13-4345-9369-dac953ae4f16" providerId="ADAL" clId="{641F23C5-23EB-3B4B-9CEE-F04D5F1FDE2F}" dt="2020-12-17T16:03:43.326" v="53" actId="20577"/>
          <ac:spMkLst>
            <pc:docMk/>
            <pc:sldMk cId="0" sldId="289"/>
            <ac:spMk id="1460226" creationId="{00000000-0000-0000-0000-000000000000}"/>
          </ac:spMkLst>
        </pc:spChg>
      </pc:sldChg>
      <pc:sldChg chg="addSp modSp mod">
        <pc:chgData name="Kathryn Leeber" userId="15028f3c-0a13-4345-9369-dac953ae4f16" providerId="ADAL" clId="{641F23C5-23EB-3B4B-9CEE-F04D5F1FDE2F}" dt="2020-12-17T16:03:19.467" v="46" actId="14100"/>
        <pc:sldMkLst>
          <pc:docMk/>
          <pc:sldMk cId="0" sldId="290"/>
        </pc:sldMkLst>
        <pc:spChg chg="add mod">
          <ac:chgData name="Kathryn Leeber" userId="15028f3c-0a13-4345-9369-dac953ae4f16" providerId="ADAL" clId="{641F23C5-23EB-3B4B-9CEE-F04D5F1FDE2F}" dt="2020-12-17T16:03:12.664" v="45"/>
          <ac:spMkLst>
            <pc:docMk/>
            <pc:sldMk cId="0" sldId="290"/>
            <ac:spMk id="5" creationId="{52847318-689A-C94C-B107-F6A23F1947F4}"/>
          </ac:spMkLst>
        </pc:spChg>
        <pc:spChg chg="add mod">
          <ac:chgData name="Kathryn Leeber" userId="15028f3c-0a13-4345-9369-dac953ae4f16" providerId="ADAL" clId="{641F23C5-23EB-3B4B-9CEE-F04D5F1FDE2F}" dt="2020-12-17T16:03:12.664" v="45"/>
          <ac:spMkLst>
            <pc:docMk/>
            <pc:sldMk cId="0" sldId="290"/>
            <ac:spMk id="6" creationId="{F9DA9431-C3AA-E148-A06D-12BF14B67607}"/>
          </ac:spMkLst>
        </pc:spChg>
        <pc:spChg chg="mod">
          <ac:chgData name="Kathryn Leeber" userId="15028f3c-0a13-4345-9369-dac953ae4f16" providerId="ADAL" clId="{641F23C5-23EB-3B4B-9CEE-F04D5F1FDE2F}" dt="2020-12-17T16:03:19.467" v="46" actId="14100"/>
          <ac:spMkLst>
            <pc:docMk/>
            <pc:sldMk cId="0" sldId="290"/>
            <ac:spMk id="23555" creationId="{00000000-0000-0000-0000-000000000000}"/>
          </ac:spMkLst>
        </pc:spChg>
        <pc:spChg chg="mod">
          <ac:chgData name="Kathryn Leeber" userId="15028f3c-0a13-4345-9369-dac953ae4f16" providerId="ADAL" clId="{641F23C5-23EB-3B4B-9CEE-F04D5F1FDE2F}" dt="2020-12-17T16:02:59.041" v="43" actId="20577"/>
          <ac:spMkLst>
            <pc:docMk/>
            <pc:sldMk cId="0" sldId="290"/>
            <ac:spMk id="1462274" creationId="{00000000-0000-0000-0000-000000000000}"/>
          </ac:spMkLst>
        </pc:spChg>
        <pc:picChg chg="add mod">
          <ac:chgData name="Kathryn Leeber" userId="15028f3c-0a13-4345-9369-dac953ae4f16" providerId="ADAL" clId="{641F23C5-23EB-3B4B-9CEE-F04D5F1FDE2F}" dt="2020-12-17T16:03:12.664" v="45"/>
          <ac:picMkLst>
            <pc:docMk/>
            <pc:sldMk cId="0" sldId="290"/>
            <ac:picMk id="4" creationId="{DC7B2161-D4F4-9F41-A183-62A01840D0F8}"/>
          </ac:picMkLst>
        </pc:picChg>
      </pc:sldChg>
      <pc:sldChg chg="delSp modSp mod">
        <pc:chgData name="Kathryn Leeber" userId="15028f3c-0a13-4345-9369-dac953ae4f16" providerId="ADAL" clId="{641F23C5-23EB-3B4B-9CEE-F04D5F1FDE2F}" dt="2020-12-17T16:03:35.294" v="47" actId="14100"/>
        <pc:sldMkLst>
          <pc:docMk/>
          <pc:sldMk cId="0" sldId="291"/>
        </pc:sldMkLst>
        <pc:spChg chg="del">
          <ac:chgData name="Kathryn Leeber" userId="15028f3c-0a13-4345-9369-dac953ae4f16" providerId="ADAL" clId="{641F23C5-23EB-3B4B-9CEE-F04D5F1FDE2F}" dt="2020-12-17T16:03:10.355" v="44" actId="478"/>
          <ac:spMkLst>
            <pc:docMk/>
            <pc:sldMk cId="0" sldId="291"/>
            <ac:spMk id="2" creationId="{00000000-0000-0000-0000-000000000000}"/>
          </ac:spMkLst>
        </pc:spChg>
        <pc:spChg chg="del">
          <ac:chgData name="Kathryn Leeber" userId="15028f3c-0a13-4345-9369-dac953ae4f16" providerId="ADAL" clId="{641F23C5-23EB-3B4B-9CEE-F04D5F1FDE2F}" dt="2020-12-17T16:03:10.355" v="44" actId="478"/>
          <ac:spMkLst>
            <pc:docMk/>
            <pc:sldMk cId="0" sldId="291"/>
            <ac:spMk id="3" creationId="{00000000-0000-0000-0000-000000000000}"/>
          </ac:spMkLst>
        </pc:spChg>
        <pc:spChg chg="mod">
          <ac:chgData name="Kathryn Leeber" userId="15028f3c-0a13-4345-9369-dac953ae4f16" providerId="ADAL" clId="{641F23C5-23EB-3B4B-9CEE-F04D5F1FDE2F}" dt="2020-12-17T16:03:35.294" v="47" actId="14100"/>
          <ac:spMkLst>
            <pc:docMk/>
            <pc:sldMk cId="0" sldId="291"/>
            <ac:spMk id="24579" creationId="{00000000-0000-0000-0000-000000000000}"/>
          </ac:spMkLst>
        </pc:spChg>
        <pc:spChg chg="mod">
          <ac:chgData name="Kathryn Leeber" userId="15028f3c-0a13-4345-9369-dac953ae4f16" providerId="ADAL" clId="{641F23C5-23EB-3B4B-9CEE-F04D5F1FDE2F}" dt="2020-12-17T16:02:44.205" v="39" actId="20577"/>
          <ac:spMkLst>
            <pc:docMk/>
            <pc:sldMk cId="0" sldId="291"/>
            <ac:spMk id="1463298" creationId="{00000000-0000-0000-0000-000000000000}"/>
          </ac:spMkLst>
        </pc:spChg>
        <pc:picChg chg="del">
          <ac:chgData name="Kathryn Leeber" userId="15028f3c-0a13-4345-9369-dac953ae4f16" providerId="ADAL" clId="{641F23C5-23EB-3B4B-9CEE-F04D5F1FDE2F}" dt="2020-12-17T16:03:10.355" v="44" actId="478"/>
          <ac:picMkLst>
            <pc:docMk/>
            <pc:sldMk cId="0" sldId="291"/>
            <ac:picMk id="4098" creationId="{00000000-0000-0000-0000-000000000000}"/>
          </ac:picMkLst>
        </pc:picChg>
      </pc:sldChg>
      <pc:sldChg chg="modSp">
        <pc:chgData name="Kathryn Leeber" userId="15028f3c-0a13-4345-9369-dac953ae4f16" providerId="ADAL" clId="{641F23C5-23EB-3B4B-9CEE-F04D5F1FDE2F}" dt="2020-12-10T16:47:39.094" v="0"/>
        <pc:sldMkLst>
          <pc:docMk/>
          <pc:sldMk cId="0" sldId="292"/>
        </pc:sldMkLst>
        <pc:spChg chg="mod">
          <ac:chgData name="Kathryn Leeber" userId="15028f3c-0a13-4345-9369-dac953ae4f16" providerId="ADAL" clId="{641F23C5-23EB-3B4B-9CEE-F04D5F1FDE2F}" dt="2020-12-10T16:47:39.094" v="0"/>
          <ac:spMkLst>
            <pc:docMk/>
            <pc:sldMk cId="0" sldId="292"/>
            <ac:spMk id="25603" creationId="{00000000-0000-0000-0000-000000000000}"/>
          </ac:spMkLst>
        </pc:spChg>
        <pc:spChg chg="mod">
          <ac:chgData name="Kathryn Leeber" userId="15028f3c-0a13-4345-9369-dac953ae4f16" providerId="ADAL" clId="{641F23C5-23EB-3B4B-9CEE-F04D5F1FDE2F}" dt="2020-12-10T16:47:39.094" v="0"/>
          <ac:spMkLst>
            <pc:docMk/>
            <pc:sldMk cId="0" sldId="292"/>
            <ac:spMk id="1478658" creationId="{00000000-0000-0000-0000-000000000000}"/>
          </ac:spMkLst>
        </pc:spChg>
      </pc:sldChg>
      <pc:sldChg chg="modSp">
        <pc:chgData name="Kathryn Leeber" userId="15028f3c-0a13-4345-9369-dac953ae4f16" providerId="ADAL" clId="{641F23C5-23EB-3B4B-9CEE-F04D5F1FDE2F}" dt="2020-12-10T16:47:39.094" v="0"/>
        <pc:sldMkLst>
          <pc:docMk/>
          <pc:sldMk cId="0" sldId="293"/>
        </pc:sldMkLst>
        <pc:spChg chg="mod">
          <ac:chgData name="Kathryn Leeber" userId="15028f3c-0a13-4345-9369-dac953ae4f16" providerId="ADAL" clId="{641F23C5-23EB-3B4B-9CEE-F04D5F1FDE2F}" dt="2020-12-10T16:47:39.094" v="0"/>
          <ac:spMkLst>
            <pc:docMk/>
            <pc:sldMk cId="0" sldId="293"/>
            <ac:spMk id="26627" creationId="{00000000-0000-0000-0000-000000000000}"/>
          </ac:spMkLst>
        </pc:spChg>
        <pc:spChg chg="mod">
          <ac:chgData name="Kathryn Leeber" userId="15028f3c-0a13-4345-9369-dac953ae4f16" providerId="ADAL" clId="{641F23C5-23EB-3B4B-9CEE-F04D5F1FDE2F}" dt="2020-12-10T16:47:39.094" v="0"/>
          <ac:spMkLst>
            <pc:docMk/>
            <pc:sldMk cId="0" sldId="293"/>
            <ac:spMk id="1478658" creationId="{00000000-0000-0000-0000-000000000000}"/>
          </ac:spMkLst>
        </pc:spChg>
      </pc:sldChg>
      <pc:sldChg chg="modSp">
        <pc:chgData name="Kathryn Leeber" userId="15028f3c-0a13-4345-9369-dac953ae4f16" providerId="ADAL" clId="{641F23C5-23EB-3B4B-9CEE-F04D5F1FDE2F}" dt="2020-12-10T16:47:39.094" v="0"/>
        <pc:sldMkLst>
          <pc:docMk/>
          <pc:sldMk cId="0" sldId="294"/>
        </pc:sldMkLst>
        <pc:spChg chg="mod">
          <ac:chgData name="Kathryn Leeber" userId="15028f3c-0a13-4345-9369-dac953ae4f16" providerId="ADAL" clId="{641F23C5-23EB-3B4B-9CEE-F04D5F1FDE2F}" dt="2020-12-10T16:47:39.094" v="0"/>
          <ac:spMkLst>
            <pc:docMk/>
            <pc:sldMk cId="0" sldId="294"/>
            <ac:spMk id="27651" creationId="{00000000-0000-0000-0000-000000000000}"/>
          </ac:spMkLst>
        </pc:spChg>
        <pc:spChg chg="mod">
          <ac:chgData name="Kathryn Leeber" userId="15028f3c-0a13-4345-9369-dac953ae4f16" providerId="ADAL" clId="{641F23C5-23EB-3B4B-9CEE-F04D5F1FDE2F}" dt="2020-12-10T16:47:39.094" v="0"/>
          <ac:spMkLst>
            <pc:docMk/>
            <pc:sldMk cId="0" sldId="294"/>
            <ac:spMk id="1478658" creationId="{00000000-0000-0000-0000-000000000000}"/>
          </ac:spMkLst>
        </pc:spChg>
      </pc:sldChg>
      <pc:sldChg chg="modSp">
        <pc:chgData name="Kathryn Leeber" userId="15028f3c-0a13-4345-9369-dac953ae4f16" providerId="ADAL" clId="{641F23C5-23EB-3B4B-9CEE-F04D5F1FDE2F}" dt="2020-12-10T16:47:39.094" v="0"/>
        <pc:sldMkLst>
          <pc:docMk/>
          <pc:sldMk cId="0" sldId="295"/>
        </pc:sldMkLst>
        <pc:spChg chg="mod">
          <ac:chgData name="Kathryn Leeber" userId="15028f3c-0a13-4345-9369-dac953ae4f16" providerId="ADAL" clId="{641F23C5-23EB-3B4B-9CEE-F04D5F1FDE2F}" dt="2020-12-10T16:47:39.094" v="0"/>
          <ac:spMkLst>
            <pc:docMk/>
            <pc:sldMk cId="0" sldId="295"/>
            <ac:spMk id="28675" creationId="{00000000-0000-0000-0000-000000000000}"/>
          </ac:spMkLst>
        </pc:spChg>
        <pc:spChg chg="mod">
          <ac:chgData name="Kathryn Leeber" userId="15028f3c-0a13-4345-9369-dac953ae4f16" providerId="ADAL" clId="{641F23C5-23EB-3B4B-9CEE-F04D5F1FDE2F}" dt="2020-12-10T16:47:39.094" v="0"/>
          <ac:spMkLst>
            <pc:docMk/>
            <pc:sldMk cId="0" sldId="295"/>
            <ac:spMk id="1478658" creationId="{00000000-0000-0000-0000-000000000000}"/>
          </ac:spMkLst>
        </pc:spChg>
      </pc:sldChg>
      <pc:sldChg chg="modSp">
        <pc:chgData name="Kathryn Leeber" userId="15028f3c-0a13-4345-9369-dac953ae4f16" providerId="ADAL" clId="{641F23C5-23EB-3B4B-9CEE-F04D5F1FDE2F}" dt="2020-12-10T16:47:39.094" v="0"/>
        <pc:sldMkLst>
          <pc:docMk/>
          <pc:sldMk cId="0" sldId="296"/>
        </pc:sldMkLst>
        <pc:spChg chg="mod">
          <ac:chgData name="Kathryn Leeber" userId="15028f3c-0a13-4345-9369-dac953ae4f16" providerId="ADAL" clId="{641F23C5-23EB-3B4B-9CEE-F04D5F1FDE2F}" dt="2020-12-10T16:47:39.094" v="0"/>
          <ac:spMkLst>
            <pc:docMk/>
            <pc:sldMk cId="0" sldId="296"/>
            <ac:spMk id="34819" creationId="{00000000-0000-0000-0000-000000000000}"/>
          </ac:spMkLst>
        </pc:spChg>
        <pc:spChg chg="mod">
          <ac:chgData name="Kathryn Leeber" userId="15028f3c-0a13-4345-9369-dac953ae4f16" providerId="ADAL" clId="{641F23C5-23EB-3B4B-9CEE-F04D5F1FDE2F}" dt="2020-12-10T16:47:39.094" v="0"/>
          <ac:spMkLst>
            <pc:docMk/>
            <pc:sldMk cId="0" sldId="296"/>
            <ac:spMk id="1479682" creationId="{00000000-0000-0000-0000-000000000000}"/>
          </ac:spMkLst>
        </pc:spChg>
      </pc:sldChg>
      <pc:sldChg chg="modSp">
        <pc:chgData name="Kathryn Leeber" userId="15028f3c-0a13-4345-9369-dac953ae4f16" providerId="ADAL" clId="{641F23C5-23EB-3B4B-9CEE-F04D5F1FDE2F}" dt="2020-12-10T16:47:39.094" v="0"/>
        <pc:sldMkLst>
          <pc:docMk/>
          <pc:sldMk cId="0" sldId="297"/>
        </pc:sldMkLst>
        <pc:spChg chg="mod">
          <ac:chgData name="Kathryn Leeber" userId="15028f3c-0a13-4345-9369-dac953ae4f16" providerId="ADAL" clId="{641F23C5-23EB-3B4B-9CEE-F04D5F1FDE2F}" dt="2020-12-10T16:47:39.094" v="0"/>
          <ac:spMkLst>
            <pc:docMk/>
            <pc:sldMk cId="0" sldId="297"/>
            <ac:spMk id="30723" creationId="{00000000-0000-0000-0000-000000000000}"/>
          </ac:spMkLst>
        </pc:spChg>
        <pc:spChg chg="mod">
          <ac:chgData name="Kathryn Leeber" userId="15028f3c-0a13-4345-9369-dac953ae4f16" providerId="ADAL" clId="{641F23C5-23EB-3B4B-9CEE-F04D5F1FDE2F}" dt="2020-12-10T16:47:39.094" v="0"/>
          <ac:spMkLst>
            <pc:docMk/>
            <pc:sldMk cId="0" sldId="297"/>
            <ac:spMk id="1480706" creationId="{00000000-0000-0000-0000-000000000000}"/>
          </ac:spMkLst>
        </pc:spChg>
      </pc:sldChg>
      <pc:sldChg chg="modSp">
        <pc:chgData name="Kathryn Leeber" userId="15028f3c-0a13-4345-9369-dac953ae4f16" providerId="ADAL" clId="{641F23C5-23EB-3B4B-9CEE-F04D5F1FDE2F}" dt="2020-12-10T16:47:39.094" v="0"/>
        <pc:sldMkLst>
          <pc:docMk/>
          <pc:sldMk cId="0" sldId="298"/>
        </pc:sldMkLst>
        <pc:spChg chg="mod">
          <ac:chgData name="Kathryn Leeber" userId="15028f3c-0a13-4345-9369-dac953ae4f16" providerId="ADAL" clId="{641F23C5-23EB-3B4B-9CEE-F04D5F1FDE2F}" dt="2020-12-10T16:47:39.094" v="0"/>
          <ac:spMkLst>
            <pc:docMk/>
            <pc:sldMk cId="0" sldId="298"/>
            <ac:spMk id="31747" creationId="{00000000-0000-0000-0000-000000000000}"/>
          </ac:spMkLst>
        </pc:spChg>
        <pc:spChg chg="mod">
          <ac:chgData name="Kathryn Leeber" userId="15028f3c-0a13-4345-9369-dac953ae4f16" providerId="ADAL" clId="{641F23C5-23EB-3B4B-9CEE-F04D5F1FDE2F}" dt="2020-12-10T16:47:39.094" v="0"/>
          <ac:spMkLst>
            <pc:docMk/>
            <pc:sldMk cId="0" sldId="298"/>
            <ac:spMk id="1466370" creationId="{00000000-0000-0000-0000-000000000000}"/>
          </ac:spMkLst>
        </pc:spChg>
      </pc:sldChg>
      <pc:sldChg chg="modSp">
        <pc:chgData name="Kathryn Leeber" userId="15028f3c-0a13-4345-9369-dac953ae4f16" providerId="ADAL" clId="{641F23C5-23EB-3B4B-9CEE-F04D5F1FDE2F}" dt="2020-12-10T16:47:39.094" v="0"/>
        <pc:sldMkLst>
          <pc:docMk/>
          <pc:sldMk cId="0" sldId="299"/>
        </pc:sldMkLst>
        <pc:spChg chg="mod">
          <ac:chgData name="Kathryn Leeber" userId="15028f3c-0a13-4345-9369-dac953ae4f16" providerId="ADAL" clId="{641F23C5-23EB-3B4B-9CEE-F04D5F1FDE2F}" dt="2020-12-10T16:47:39.094" v="0"/>
          <ac:spMkLst>
            <pc:docMk/>
            <pc:sldMk cId="0" sldId="299"/>
            <ac:spMk id="32771" creationId="{00000000-0000-0000-0000-000000000000}"/>
          </ac:spMkLst>
        </pc:spChg>
        <pc:spChg chg="mod">
          <ac:chgData name="Kathryn Leeber" userId="15028f3c-0a13-4345-9369-dac953ae4f16" providerId="ADAL" clId="{641F23C5-23EB-3B4B-9CEE-F04D5F1FDE2F}" dt="2020-12-10T16:47:39.094" v="0"/>
          <ac:spMkLst>
            <pc:docMk/>
            <pc:sldMk cId="0" sldId="299"/>
            <ac:spMk id="1467394" creationId="{00000000-0000-0000-0000-000000000000}"/>
          </ac:spMkLst>
        </pc:spChg>
      </pc:sldChg>
      <pc:sldChg chg="modSp">
        <pc:chgData name="Kathryn Leeber" userId="15028f3c-0a13-4345-9369-dac953ae4f16" providerId="ADAL" clId="{641F23C5-23EB-3B4B-9CEE-F04D5F1FDE2F}" dt="2020-12-10T16:47:39.094" v="0"/>
        <pc:sldMkLst>
          <pc:docMk/>
          <pc:sldMk cId="0" sldId="300"/>
        </pc:sldMkLst>
        <pc:spChg chg="mod">
          <ac:chgData name="Kathryn Leeber" userId="15028f3c-0a13-4345-9369-dac953ae4f16" providerId="ADAL" clId="{641F23C5-23EB-3B4B-9CEE-F04D5F1FDE2F}" dt="2020-12-10T16:47:39.094" v="0"/>
          <ac:spMkLst>
            <pc:docMk/>
            <pc:sldMk cId="0" sldId="300"/>
            <ac:spMk id="33795" creationId="{00000000-0000-0000-0000-000000000000}"/>
          </ac:spMkLst>
        </pc:spChg>
        <pc:spChg chg="mod">
          <ac:chgData name="Kathryn Leeber" userId="15028f3c-0a13-4345-9369-dac953ae4f16" providerId="ADAL" clId="{641F23C5-23EB-3B4B-9CEE-F04D5F1FDE2F}" dt="2020-12-10T16:47:39.094" v="0"/>
          <ac:spMkLst>
            <pc:docMk/>
            <pc:sldMk cId="0" sldId="300"/>
            <ac:spMk id="1467394" creationId="{00000000-0000-0000-0000-000000000000}"/>
          </ac:spMkLst>
        </pc:spChg>
      </pc:sldChg>
      <pc:sldChg chg="modSp">
        <pc:chgData name="Kathryn Leeber" userId="15028f3c-0a13-4345-9369-dac953ae4f16" providerId="ADAL" clId="{641F23C5-23EB-3B4B-9CEE-F04D5F1FDE2F}" dt="2020-12-10T16:47:39.094" v="0"/>
        <pc:sldMkLst>
          <pc:docMk/>
          <pc:sldMk cId="0" sldId="301"/>
        </pc:sldMkLst>
        <pc:spChg chg="mod">
          <ac:chgData name="Kathryn Leeber" userId="15028f3c-0a13-4345-9369-dac953ae4f16" providerId="ADAL" clId="{641F23C5-23EB-3B4B-9CEE-F04D5F1FDE2F}" dt="2020-12-10T16:47:39.094" v="0"/>
          <ac:spMkLst>
            <pc:docMk/>
            <pc:sldMk cId="0" sldId="301"/>
            <ac:spMk id="34819" creationId="{00000000-0000-0000-0000-000000000000}"/>
          </ac:spMkLst>
        </pc:spChg>
        <pc:spChg chg="mod">
          <ac:chgData name="Kathryn Leeber" userId="15028f3c-0a13-4345-9369-dac953ae4f16" providerId="ADAL" clId="{641F23C5-23EB-3B4B-9CEE-F04D5F1FDE2F}" dt="2020-12-10T16:47:39.094" v="0"/>
          <ac:spMkLst>
            <pc:docMk/>
            <pc:sldMk cId="0" sldId="301"/>
            <ac:spMk id="1467394" creationId="{00000000-0000-0000-0000-000000000000}"/>
          </ac:spMkLst>
        </pc:spChg>
      </pc:sldChg>
      <pc:sldChg chg="modSp">
        <pc:chgData name="Kathryn Leeber" userId="15028f3c-0a13-4345-9369-dac953ae4f16" providerId="ADAL" clId="{641F23C5-23EB-3B4B-9CEE-F04D5F1FDE2F}" dt="2020-12-10T16:47:39.094" v="0"/>
        <pc:sldMkLst>
          <pc:docMk/>
          <pc:sldMk cId="0" sldId="302"/>
        </pc:sldMkLst>
        <pc:spChg chg="mod">
          <ac:chgData name="Kathryn Leeber" userId="15028f3c-0a13-4345-9369-dac953ae4f16" providerId="ADAL" clId="{641F23C5-23EB-3B4B-9CEE-F04D5F1FDE2F}" dt="2020-12-10T16:47:39.094" v="0"/>
          <ac:spMkLst>
            <pc:docMk/>
            <pc:sldMk cId="0" sldId="302"/>
            <ac:spMk id="1468418" creationId="{00000000-0000-0000-0000-000000000000}"/>
          </ac:spMkLst>
        </pc:spChg>
      </pc:sldChg>
      <pc:sldChg chg="modSp">
        <pc:chgData name="Kathryn Leeber" userId="15028f3c-0a13-4345-9369-dac953ae4f16" providerId="ADAL" clId="{641F23C5-23EB-3B4B-9CEE-F04D5F1FDE2F}" dt="2020-12-10T16:47:39.094" v="0"/>
        <pc:sldMkLst>
          <pc:docMk/>
          <pc:sldMk cId="0" sldId="303"/>
        </pc:sldMkLst>
        <pc:spChg chg="mod">
          <ac:chgData name="Kathryn Leeber" userId="15028f3c-0a13-4345-9369-dac953ae4f16" providerId="ADAL" clId="{641F23C5-23EB-3B4B-9CEE-F04D5F1FDE2F}" dt="2020-12-10T16:47:39.094" v="0"/>
          <ac:spMkLst>
            <pc:docMk/>
            <pc:sldMk cId="0" sldId="303"/>
            <ac:spMk id="36867" creationId="{00000000-0000-0000-0000-000000000000}"/>
          </ac:spMkLst>
        </pc:spChg>
        <pc:spChg chg="mod">
          <ac:chgData name="Kathryn Leeber" userId="15028f3c-0a13-4345-9369-dac953ae4f16" providerId="ADAL" clId="{641F23C5-23EB-3B4B-9CEE-F04D5F1FDE2F}" dt="2020-12-10T16:47:39.094" v="0"/>
          <ac:spMkLst>
            <pc:docMk/>
            <pc:sldMk cId="0" sldId="303"/>
            <ac:spMk id="1469442" creationId="{00000000-0000-0000-0000-000000000000}"/>
          </ac:spMkLst>
        </pc:spChg>
      </pc:sldChg>
      <pc:sldChg chg="modSp">
        <pc:chgData name="Kathryn Leeber" userId="15028f3c-0a13-4345-9369-dac953ae4f16" providerId="ADAL" clId="{641F23C5-23EB-3B4B-9CEE-F04D5F1FDE2F}" dt="2020-12-10T16:47:39.094" v="0"/>
        <pc:sldMkLst>
          <pc:docMk/>
          <pc:sldMk cId="0" sldId="304"/>
        </pc:sldMkLst>
        <pc:spChg chg="mod">
          <ac:chgData name="Kathryn Leeber" userId="15028f3c-0a13-4345-9369-dac953ae4f16" providerId="ADAL" clId="{641F23C5-23EB-3B4B-9CEE-F04D5F1FDE2F}" dt="2020-12-10T16:47:39.094" v="0"/>
          <ac:spMkLst>
            <pc:docMk/>
            <pc:sldMk cId="0" sldId="304"/>
            <ac:spMk id="1472514" creationId="{00000000-0000-0000-0000-000000000000}"/>
          </ac:spMkLst>
        </pc:spChg>
      </pc:sldChg>
      <pc:sldChg chg="modSp">
        <pc:chgData name="Kathryn Leeber" userId="15028f3c-0a13-4345-9369-dac953ae4f16" providerId="ADAL" clId="{641F23C5-23EB-3B4B-9CEE-F04D5F1FDE2F}" dt="2020-12-10T16:47:39.094" v="0"/>
        <pc:sldMkLst>
          <pc:docMk/>
          <pc:sldMk cId="0" sldId="305"/>
        </pc:sldMkLst>
        <pc:spChg chg="mod">
          <ac:chgData name="Kathryn Leeber" userId="15028f3c-0a13-4345-9369-dac953ae4f16" providerId="ADAL" clId="{641F23C5-23EB-3B4B-9CEE-F04D5F1FDE2F}" dt="2020-12-10T16:47:39.094" v="0"/>
          <ac:spMkLst>
            <pc:docMk/>
            <pc:sldMk cId="0" sldId="305"/>
            <ac:spMk id="38915" creationId="{00000000-0000-0000-0000-000000000000}"/>
          </ac:spMkLst>
        </pc:spChg>
        <pc:spChg chg="mod">
          <ac:chgData name="Kathryn Leeber" userId="15028f3c-0a13-4345-9369-dac953ae4f16" providerId="ADAL" clId="{641F23C5-23EB-3B4B-9CEE-F04D5F1FDE2F}" dt="2020-12-10T16:47:39.094" v="0"/>
          <ac:spMkLst>
            <pc:docMk/>
            <pc:sldMk cId="0" sldId="305"/>
            <ac:spMk id="1474562" creationId="{00000000-0000-0000-0000-000000000000}"/>
          </ac:spMkLst>
        </pc:spChg>
      </pc:sldChg>
      <pc:sldChg chg="modSp">
        <pc:chgData name="Kathryn Leeber" userId="15028f3c-0a13-4345-9369-dac953ae4f16" providerId="ADAL" clId="{641F23C5-23EB-3B4B-9CEE-F04D5F1FDE2F}" dt="2020-12-10T16:47:39.094" v="0"/>
        <pc:sldMkLst>
          <pc:docMk/>
          <pc:sldMk cId="0" sldId="306"/>
        </pc:sldMkLst>
        <pc:spChg chg="mod">
          <ac:chgData name="Kathryn Leeber" userId="15028f3c-0a13-4345-9369-dac953ae4f16" providerId="ADAL" clId="{641F23C5-23EB-3B4B-9CEE-F04D5F1FDE2F}" dt="2020-12-10T16:47:39.094" v="0"/>
          <ac:spMkLst>
            <pc:docMk/>
            <pc:sldMk cId="0" sldId="306"/>
            <ac:spMk id="39939" creationId="{00000000-0000-0000-0000-000000000000}"/>
          </ac:spMkLst>
        </pc:spChg>
        <pc:spChg chg="mod">
          <ac:chgData name="Kathryn Leeber" userId="15028f3c-0a13-4345-9369-dac953ae4f16" providerId="ADAL" clId="{641F23C5-23EB-3B4B-9CEE-F04D5F1FDE2F}" dt="2020-12-10T16:47:39.094" v="0"/>
          <ac:spMkLst>
            <pc:docMk/>
            <pc:sldMk cId="0" sldId="306"/>
            <ac:spMk id="1471490" creationId="{00000000-0000-0000-0000-000000000000}"/>
          </ac:spMkLst>
        </pc:spChg>
      </pc:sldChg>
      <pc:sldChg chg="modSp">
        <pc:chgData name="Kathryn Leeber" userId="15028f3c-0a13-4345-9369-dac953ae4f16" providerId="ADAL" clId="{641F23C5-23EB-3B4B-9CEE-F04D5F1FDE2F}" dt="2020-12-10T16:47:39.094" v="0"/>
        <pc:sldMkLst>
          <pc:docMk/>
          <pc:sldMk cId="0" sldId="307"/>
        </pc:sldMkLst>
        <pc:spChg chg="mod">
          <ac:chgData name="Kathryn Leeber" userId="15028f3c-0a13-4345-9369-dac953ae4f16" providerId="ADAL" clId="{641F23C5-23EB-3B4B-9CEE-F04D5F1FDE2F}" dt="2020-12-10T16:47:39.094" v="0"/>
          <ac:spMkLst>
            <pc:docMk/>
            <pc:sldMk cId="0" sldId="307"/>
            <ac:spMk id="1508354" creationId="{00000000-0000-0000-0000-000000000000}"/>
          </ac:spMkLst>
        </pc:spChg>
      </pc:sldChg>
      <pc:sldChg chg="modSp">
        <pc:chgData name="Kathryn Leeber" userId="15028f3c-0a13-4345-9369-dac953ae4f16" providerId="ADAL" clId="{641F23C5-23EB-3B4B-9CEE-F04D5F1FDE2F}" dt="2020-12-10T16:47:39.094" v="0"/>
        <pc:sldMkLst>
          <pc:docMk/>
          <pc:sldMk cId="0" sldId="308"/>
        </pc:sldMkLst>
        <pc:spChg chg="mod">
          <ac:chgData name="Kathryn Leeber" userId="15028f3c-0a13-4345-9369-dac953ae4f16" providerId="ADAL" clId="{641F23C5-23EB-3B4B-9CEE-F04D5F1FDE2F}" dt="2020-12-10T16:47:39.094" v="0"/>
          <ac:spMkLst>
            <pc:docMk/>
            <pc:sldMk cId="0" sldId="308"/>
            <ac:spMk id="41987" creationId="{00000000-0000-0000-0000-000000000000}"/>
          </ac:spMkLst>
        </pc:spChg>
        <pc:spChg chg="mod">
          <ac:chgData name="Kathryn Leeber" userId="15028f3c-0a13-4345-9369-dac953ae4f16" providerId="ADAL" clId="{641F23C5-23EB-3B4B-9CEE-F04D5F1FDE2F}" dt="2020-12-10T16:47:39.094" v="0"/>
          <ac:spMkLst>
            <pc:docMk/>
            <pc:sldMk cId="0" sldId="308"/>
            <ac:spMk id="1509378" creationId="{00000000-0000-0000-0000-000000000000}"/>
          </ac:spMkLst>
        </pc:spChg>
      </pc:sldChg>
      <pc:sldChg chg="modSp">
        <pc:chgData name="Kathryn Leeber" userId="15028f3c-0a13-4345-9369-dac953ae4f16" providerId="ADAL" clId="{641F23C5-23EB-3B4B-9CEE-F04D5F1FDE2F}" dt="2020-12-10T16:47:39.094" v="0"/>
        <pc:sldMkLst>
          <pc:docMk/>
          <pc:sldMk cId="0" sldId="309"/>
        </pc:sldMkLst>
        <pc:spChg chg="mod">
          <ac:chgData name="Kathryn Leeber" userId="15028f3c-0a13-4345-9369-dac953ae4f16" providerId="ADAL" clId="{641F23C5-23EB-3B4B-9CEE-F04D5F1FDE2F}" dt="2020-12-10T16:47:39.094" v="0"/>
          <ac:spMkLst>
            <pc:docMk/>
            <pc:sldMk cId="0" sldId="309"/>
            <ac:spMk id="43011" creationId="{00000000-0000-0000-0000-000000000000}"/>
          </ac:spMkLst>
        </pc:spChg>
        <pc:spChg chg="mod">
          <ac:chgData name="Kathryn Leeber" userId="15028f3c-0a13-4345-9369-dac953ae4f16" providerId="ADAL" clId="{641F23C5-23EB-3B4B-9CEE-F04D5F1FDE2F}" dt="2020-12-10T16:47:39.094" v="0"/>
          <ac:spMkLst>
            <pc:docMk/>
            <pc:sldMk cId="0" sldId="309"/>
            <ac:spMk id="1475586" creationId="{00000000-0000-0000-0000-000000000000}"/>
          </ac:spMkLst>
        </pc:spChg>
      </pc:sldChg>
      <pc:sldChg chg="modSp">
        <pc:chgData name="Kathryn Leeber" userId="15028f3c-0a13-4345-9369-dac953ae4f16" providerId="ADAL" clId="{641F23C5-23EB-3B4B-9CEE-F04D5F1FDE2F}" dt="2020-12-10T16:47:39.094" v="0"/>
        <pc:sldMkLst>
          <pc:docMk/>
          <pc:sldMk cId="0" sldId="310"/>
        </pc:sldMkLst>
        <pc:spChg chg="mod">
          <ac:chgData name="Kathryn Leeber" userId="15028f3c-0a13-4345-9369-dac953ae4f16" providerId="ADAL" clId="{641F23C5-23EB-3B4B-9CEE-F04D5F1FDE2F}" dt="2020-12-10T16:47:39.094" v="0"/>
          <ac:spMkLst>
            <pc:docMk/>
            <pc:sldMk cId="0" sldId="310"/>
            <ac:spMk id="44035" creationId="{00000000-0000-0000-0000-000000000000}"/>
          </ac:spMkLst>
        </pc:spChg>
        <pc:spChg chg="mod">
          <ac:chgData name="Kathryn Leeber" userId="15028f3c-0a13-4345-9369-dac953ae4f16" providerId="ADAL" clId="{641F23C5-23EB-3B4B-9CEE-F04D5F1FDE2F}" dt="2020-12-10T16:47:39.094" v="0"/>
          <ac:spMkLst>
            <pc:docMk/>
            <pc:sldMk cId="0" sldId="310"/>
            <ac:spMk id="1476610" creationId="{00000000-0000-0000-0000-000000000000}"/>
          </ac:spMkLst>
        </pc:spChg>
      </pc:sldChg>
      <pc:sldChg chg="modSp">
        <pc:chgData name="Kathryn Leeber" userId="15028f3c-0a13-4345-9369-dac953ae4f16" providerId="ADAL" clId="{641F23C5-23EB-3B4B-9CEE-F04D5F1FDE2F}" dt="2020-12-10T16:47:39.094" v="0"/>
        <pc:sldMkLst>
          <pc:docMk/>
          <pc:sldMk cId="0" sldId="311"/>
        </pc:sldMkLst>
        <pc:spChg chg="mod">
          <ac:chgData name="Kathryn Leeber" userId="15028f3c-0a13-4345-9369-dac953ae4f16" providerId="ADAL" clId="{641F23C5-23EB-3B4B-9CEE-F04D5F1FDE2F}" dt="2020-12-10T16:47:39.094" v="0"/>
          <ac:spMkLst>
            <pc:docMk/>
            <pc:sldMk cId="0" sldId="311"/>
            <ac:spMk id="45059" creationId="{00000000-0000-0000-0000-000000000000}"/>
          </ac:spMkLst>
        </pc:spChg>
        <pc:spChg chg="mod">
          <ac:chgData name="Kathryn Leeber" userId="15028f3c-0a13-4345-9369-dac953ae4f16" providerId="ADAL" clId="{641F23C5-23EB-3B4B-9CEE-F04D5F1FDE2F}" dt="2020-12-10T16:47:39.094" v="0"/>
          <ac:spMkLst>
            <pc:docMk/>
            <pc:sldMk cId="0" sldId="311"/>
            <ac:spMk id="1477634" creationId="{00000000-0000-0000-0000-000000000000}"/>
          </ac:spMkLst>
        </pc:spChg>
      </pc:sldChg>
      <pc:sldChg chg="modSp">
        <pc:chgData name="Kathryn Leeber" userId="15028f3c-0a13-4345-9369-dac953ae4f16" providerId="ADAL" clId="{641F23C5-23EB-3B4B-9CEE-F04D5F1FDE2F}" dt="2020-12-10T16:47:39.094" v="0"/>
        <pc:sldMkLst>
          <pc:docMk/>
          <pc:sldMk cId="0" sldId="312"/>
        </pc:sldMkLst>
        <pc:spChg chg="mod">
          <ac:chgData name="Kathryn Leeber" userId="15028f3c-0a13-4345-9369-dac953ae4f16" providerId="ADAL" clId="{641F23C5-23EB-3B4B-9CEE-F04D5F1FDE2F}" dt="2020-12-10T16:47:39.094" v="0"/>
          <ac:spMkLst>
            <pc:docMk/>
            <pc:sldMk cId="0" sldId="312"/>
            <ac:spMk id="46083" creationId="{00000000-0000-0000-0000-000000000000}"/>
          </ac:spMkLst>
        </pc:spChg>
        <pc:spChg chg="mod">
          <ac:chgData name="Kathryn Leeber" userId="15028f3c-0a13-4345-9369-dac953ae4f16" providerId="ADAL" clId="{641F23C5-23EB-3B4B-9CEE-F04D5F1FDE2F}" dt="2020-12-10T16:47:39.094" v="0"/>
          <ac:spMkLst>
            <pc:docMk/>
            <pc:sldMk cId="0" sldId="312"/>
            <ac:spMk id="1483778" creationId="{00000000-0000-0000-0000-000000000000}"/>
          </ac:spMkLst>
        </pc:spChg>
      </pc:sldChg>
      <pc:sldChg chg="modSp">
        <pc:chgData name="Kathryn Leeber" userId="15028f3c-0a13-4345-9369-dac953ae4f16" providerId="ADAL" clId="{641F23C5-23EB-3B4B-9CEE-F04D5F1FDE2F}" dt="2020-12-10T16:47:39.094" v="0"/>
        <pc:sldMkLst>
          <pc:docMk/>
          <pc:sldMk cId="0" sldId="313"/>
        </pc:sldMkLst>
        <pc:spChg chg="mod">
          <ac:chgData name="Kathryn Leeber" userId="15028f3c-0a13-4345-9369-dac953ae4f16" providerId="ADAL" clId="{641F23C5-23EB-3B4B-9CEE-F04D5F1FDE2F}" dt="2020-12-10T16:47:39.094" v="0"/>
          <ac:spMkLst>
            <pc:docMk/>
            <pc:sldMk cId="0" sldId="313"/>
            <ac:spMk id="47107" creationId="{00000000-0000-0000-0000-000000000000}"/>
          </ac:spMkLst>
        </pc:spChg>
        <pc:spChg chg="mod">
          <ac:chgData name="Kathryn Leeber" userId="15028f3c-0a13-4345-9369-dac953ae4f16" providerId="ADAL" clId="{641F23C5-23EB-3B4B-9CEE-F04D5F1FDE2F}" dt="2020-12-10T16:47:39.094" v="0"/>
          <ac:spMkLst>
            <pc:docMk/>
            <pc:sldMk cId="0" sldId="313"/>
            <ac:spMk id="1484802" creationId="{00000000-0000-0000-0000-000000000000}"/>
          </ac:spMkLst>
        </pc:spChg>
      </pc:sldChg>
      <pc:sldChg chg="modSp">
        <pc:chgData name="Kathryn Leeber" userId="15028f3c-0a13-4345-9369-dac953ae4f16" providerId="ADAL" clId="{641F23C5-23EB-3B4B-9CEE-F04D5F1FDE2F}" dt="2020-12-10T16:47:39.094" v="0"/>
        <pc:sldMkLst>
          <pc:docMk/>
          <pc:sldMk cId="0" sldId="314"/>
        </pc:sldMkLst>
        <pc:spChg chg="mod">
          <ac:chgData name="Kathryn Leeber" userId="15028f3c-0a13-4345-9369-dac953ae4f16" providerId="ADAL" clId="{641F23C5-23EB-3B4B-9CEE-F04D5F1FDE2F}" dt="2020-12-10T16:47:39.094" v="0"/>
          <ac:spMkLst>
            <pc:docMk/>
            <pc:sldMk cId="0" sldId="314"/>
            <ac:spMk id="1485826" creationId="{00000000-0000-0000-0000-000000000000}"/>
          </ac:spMkLst>
        </pc:spChg>
      </pc:sldChg>
      <pc:sldChg chg="modSp">
        <pc:chgData name="Kathryn Leeber" userId="15028f3c-0a13-4345-9369-dac953ae4f16" providerId="ADAL" clId="{641F23C5-23EB-3B4B-9CEE-F04D5F1FDE2F}" dt="2020-12-10T16:47:39.094" v="0"/>
        <pc:sldMkLst>
          <pc:docMk/>
          <pc:sldMk cId="0" sldId="315"/>
        </pc:sldMkLst>
        <pc:spChg chg="mod">
          <ac:chgData name="Kathryn Leeber" userId="15028f3c-0a13-4345-9369-dac953ae4f16" providerId="ADAL" clId="{641F23C5-23EB-3B4B-9CEE-F04D5F1FDE2F}" dt="2020-12-10T16:47:39.094" v="0"/>
          <ac:spMkLst>
            <pc:docMk/>
            <pc:sldMk cId="0" sldId="315"/>
            <ac:spMk id="49155" creationId="{00000000-0000-0000-0000-000000000000}"/>
          </ac:spMkLst>
        </pc:spChg>
        <pc:spChg chg="mod">
          <ac:chgData name="Kathryn Leeber" userId="15028f3c-0a13-4345-9369-dac953ae4f16" providerId="ADAL" clId="{641F23C5-23EB-3B4B-9CEE-F04D5F1FDE2F}" dt="2020-12-10T16:47:39.094" v="0"/>
          <ac:spMkLst>
            <pc:docMk/>
            <pc:sldMk cId="0" sldId="315"/>
            <ac:spMk id="1486850" creationId="{00000000-0000-0000-0000-000000000000}"/>
          </ac:spMkLst>
        </pc:spChg>
      </pc:sldChg>
      <pc:sldChg chg="modSp">
        <pc:chgData name="Kathryn Leeber" userId="15028f3c-0a13-4345-9369-dac953ae4f16" providerId="ADAL" clId="{641F23C5-23EB-3B4B-9CEE-F04D5F1FDE2F}" dt="2020-12-10T16:47:39.094" v="0"/>
        <pc:sldMkLst>
          <pc:docMk/>
          <pc:sldMk cId="0" sldId="316"/>
        </pc:sldMkLst>
        <pc:spChg chg="mod">
          <ac:chgData name="Kathryn Leeber" userId="15028f3c-0a13-4345-9369-dac953ae4f16" providerId="ADAL" clId="{641F23C5-23EB-3B4B-9CEE-F04D5F1FDE2F}" dt="2020-12-10T16:47:39.094" v="0"/>
          <ac:spMkLst>
            <pc:docMk/>
            <pc:sldMk cId="0" sldId="316"/>
            <ac:spMk id="1487874" creationId="{00000000-0000-0000-0000-000000000000}"/>
          </ac:spMkLst>
        </pc:spChg>
      </pc:sldChg>
      <pc:sldChg chg="modSp">
        <pc:chgData name="Kathryn Leeber" userId="15028f3c-0a13-4345-9369-dac953ae4f16" providerId="ADAL" clId="{641F23C5-23EB-3B4B-9CEE-F04D5F1FDE2F}" dt="2020-12-10T16:47:39.094" v="0"/>
        <pc:sldMkLst>
          <pc:docMk/>
          <pc:sldMk cId="0" sldId="317"/>
        </pc:sldMkLst>
        <pc:spChg chg="mod">
          <ac:chgData name="Kathryn Leeber" userId="15028f3c-0a13-4345-9369-dac953ae4f16" providerId="ADAL" clId="{641F23C5-23EB-3B4B-9CEE-F04D5F1FDE2F}" dt="2020-12-10T16:47:39.094" v="0"/>
          <ac:spMkLst>
            <pc:docMk/>
            <pc:sldMk cId="0" sldId="317"/>
            <ac:spMk id="57347" creationId="{00000000-0000-0000-0000-000000000000}"/>
          </ac:spMkLst>
        </pc:spChg>
        <pc:spChg chg="mod">
          <ac:chgData name="Kathryn Leeber" userId="15028f3c-0a13-4345-9369-dac953ae4f16" providerId="ADAL" clId="{641F23C5-23EB-3B4B-9CEE-F04D5F1FDE2F}" dt="2020-12-10T16:47:39.094" v="0"/>
          <ac:spMkLst>
            <pc:docMk/>
            <pc:sldMk cId="0" sldId="317"/>
            <ac:spMk id="1488898" creationId="{00000000-0000-0000-0000-000000000000}"/>
          </ac:spMkLst>
        </pc:spChg>
      </pc:sldChg>
      <pc:sldChg chg="modSp">
        <pc:chgData name="Kathryn Leeber" userId="15028f3c-0a13-4345-9369-dac953ae4f16" providerId="ADAL" clId="{641F23C5-23EB-3B4B-9CEE-F04D5F1FDE2F}" dt="2020-12-10T16:47:39.094" v="0"/>
        <pc:sldMkLst>
          <pc:docMk/>
          <pc:sldMk cId="0" sldId="318"/>
        </pc:sldMkLst>
        <pc:spChg chg="mod">
          <ac:chgData name="Kathryn Leeber" userId="15028f3c-0a13-4345-9369-dac953ae4f16" providerId="ADAL" clId="{641F23C5-23EB-3B4B-9CEE-F04D5F1FDE2F}" dt="2020-12-10T16:47:39.094" v="0"/>
          <ac:spMkLst>
            <pc:docMk/>
            <pc:sldMk cId="0" sldId="318"/>
            <ac:spMk id="52227" creationId="{00000000-0000-0000-0000-000000000000}"/>
          </ac:spMkLst>
        </pc:spChg>
        <pc:spChg chg="mod">
          <ac:chgData name="Kathryn Leeber" userId="15028f3c-0a13-4345-9369-dac953ae4f16" providerId="ADAL" clId="{641F23C5-23EB-3B4B-9CEE-F04D5F1FDE2F}" dt="2020-12-10T16:47:39.094" v="0"/>
          <ac:spMkLst>
            <pc:docMk/>
            <pc:sldMk cId="0" sldId="318"/>
            <ac:spMk id="1489922" creationId="{00000000-0000-0000-0000-000000000000}"/>
          </ac:spMkLst>
        </pc:spChg>
      </pc:sldChg>
      <pc:sldChg chg="modSp">
        <pc:chgData name="Kathryn Leeber" userId="15028f3c-0a13-4345-9369-dac953ae4f16" providerId="ADAL" clId="{641F23C5-23EB-3B4B-9CEE-F04D5F1FDE2F}" dt="2020-12-10T16:47:39.094" v="0"/>
        <pc:sldMkLst>
          <pc:docMk/>
          <pc:sldMk cId="0" sldId="319"/>
        </pc:sldMkLst>
        <pc:spChg chg="mod">
          <ac:chgData name="Kathryn Leeber" userId="15028f3c-0a13-4345-9369-dac953ae4f16" providerId="ADAL" clId="{641F23C5-23EB-3B4B-9CEE-F04D5F1FDE2F}" dt="2020-12-10T16:47:39.094" v="0"/>
          <ac:spMkLst>
            <pc:docMk/>
            <pc:sldMk cId="0" sldId="319"/>
            <ac:spMk id="53251" creationId="{00000000-0000-0000-0000-000000000000}"/>
          </ac:spMkLst>
        </pc:spChg>
        <pc:spChg chg="mod">
          <ac:chgData name="Kathryn Leeber" userId="15028f3c-0a13-4345-9369-dac953ae4f16" providerId="ADAL" clId="{641F23C5-23EB-3B4B-9CEE-F04D5F1FDE2F}" dt="2020-12-10T16:47:39.094" v="0"/>
          <ac:spMkLst>
            <pc:docMk/>
            <pc:sldMk cId="0" sldId="319"/>
            <ac:spMk id="1490946" creationId="{00000000-0000-0000-0000-000000000000}"/>
          </ac:spMkLst>
        </pc:spChg>
      </pc:sldChg>
      <pc:sldChg chg="modSp">
        <pc:chgData name="Kathryn Leeber" userId="15028f3c-0a13-4345-9369-dac953ae4f16" providerId="ADAL" clId="{641F23C5-23EB-3B4B-9CEE-F04D5F1FDE2F}" dt="2020-12-10T16:47:39.094" v="0"/>
        <pc:sldMkLst>
          <pc:docMk/>
          <pc:sldMk cId="0" sldId="320"/>
        </pc:sldMkLst>
        <pc:spChg chg="mod">
          <ac:chgData name="Kathryn Leeber" userId="15028f3c-0a13-4345-9369-dac953ae4f16" providerId="ADAL" clId="{641F23C5-23EB-3B4B-9CEE-F04D5F1FDE2F}" dt="2020-12-10T16:47:39.094" v="0"/>
          <ac:spMkLst>
            <pc:docMk/>
            <pc:sldMk cId="0" sldId="320"/>
            <ac:spMk id="54275" creationId="{00000000-0000-0000-0000-000000000000}"/>
          </ac:spMkLst>
        </pc:spChg>
        <pc:spChg chg="mod">
          <ac:chgData name="Kathryn Leeber" userId="15028f3c-0a13-4345-9369-dac953ae4f16" providerId="ADAL" clId="{641F23C5-23EB-3B4B-9CEE-F04D5F1FDE2F}" dt="2020-12-10T16:47:39.094" v="0"/>
          <ac:spMkLst>
            <pc:docMk/>
            <pc:sldMk cId="0" sldId="320"/>
            <ac:spMk id="1491970" creationId="{00000000-0000-0000-0000-000000000000}"/>
          </ac:spMkLst>
        </pc:spChg>
      </pc:sldChg>
      <pc:sldChg chg="modSp">
        <pc:chgData name="Kathryn Leeber" userId="15028f3c-0a13-4345-9369-dac953ae4f16" providerId="ADAL" clId="{641F23C5-23EB-3B4B-9CEE-F04D5F1FDE2F}" dt="2020-12-10T16:47:39.094" v="0"/>
        <pc:sldMkLst>
          <pc:docMk/>
          <pc:sldMk cId="0" sldId="321"/>
        </pc:sldMkLst>
        <pc:spChg chg="mod">
          <ac:chgData name="Kathryn Leeber" userId="15028f3c-0a13-4345-9369-dac953ae4f16" providerId="ADAL" clId="{641F23C5-23EB-3B4B-9CEE-F04D5F1FDE2F}" dt="2020-12-10T16:47:39.094" v="0"/>
          <ac:spMkLst>
            <pc:docMk/>
            <pc:sldMk cId="0" sldId="321"/>
            <ac:spMk id="55299" creationId="{00000000-0000-0000-0000-000000000000}"/>
          </ac:spMkLst>
        </pc:spChg>
        <pc:spChg chg="mod">
          <ac:chgData name="Kathryn Leeber" userId="15028f3c-0a13-4345-9369-dac953ae4f16" providerId="ADAL" clId="{641F23C5-23EB-3B4B-9CEE-F04D5F1FDE2F}" dt="2020-12-10T16:47:39.094" v="0"/>
          <ac:spMkLst>
            <pc:docMk/>
            <pc:sldMk cId="0" sldId="321"/>
            <ac:spMk id="1492994" creationId="{00000000-0000-0000-0000-000000000000}"/>
          </ac:spMkLst>
        </pc:spChg>
      </pc:sldChg>
      <pc:sldChg chg="modSp">
        <pc:chgData name="Kathryn Leeber" userId="15028f3c-0a13-4345-9369-dac953ae4f16" providerId="ADAL" clId="{641F23C5-23EB-3B4B-9CEE-F04D5F1FDE2F}" dt="2020-12-10T16:47:39.094" v="0"/>
        <pc:sldMkLst>
          <pc:docMk/>
          <pc:sldMk cId="0" sldId="322"/>
        </pc:sldMkLst>
        <pc:spChg chg="mod">
          <ac:chgData name="Kathryn Leeber" userId="15028f3c-0a13-4345-9369-dac953ae4f16" providerId="ADAL" clId="{641F23C5-23EB-3B4B-9CEE-F04D5F1FDE2F}" dt="2020-12-10T16:47:39.094" v="0"/>
          <ac:spMkLst>
            <pc:docMk/>
            <pc:sldMk cId="0" sldId="322"/>
            <ac:spMk id="56323" creationId="{00000000-0000-0000-0000-000000000000}"/>
          </ac:spMkLst>
        </pc:spChg>
        <pc:spChg chg="mod">
          <ac:chgData name="Kathryn Leeber" userId="15028f3c-0a13-4345-9369-dac953ae4f16" providerId="ADAL" clId="{641F23C5-23EB-3B4B-9CEE-F04D5F1FDE2F}" dt="2020-12-10T16:47:39.094" v="0"/>
          <ac:spMkLst>
            <pc:docMk/>
            <pc:sldMk cId="0" sldId="322"/>
            <ac:spMk id="1494018" creationId="{00000000-0000-0000-0000-000000000000}"/>
          </ac:spMkLst>
        </pc:spChg>
      </pc:sldChg>
      <pc:sldChg chg="modSp">
        <pc:chgData name="Kathryn Leeber" userId="15028f3c-0a13-4345-9369-dac953ae4f16" providerId="ADAL" clId="{641F23C5-23EB-3B4B-9CEE-F04D5F1FDE2F}" dt="2020-12-10T16:47:39.094" v="0"/>
        <pc:sldMkLst>
          <pc:docMk/>
          <pc:sldMk cId="0" sldId="323"/>
        </pc:sldMkLst>
        <pc:spChg chg="mod">
          <ac:chgData name="Kathryn Leeber" userId="15028f3c-0a13-4345-9369-dac953ae4f16" providerId="ADAL" clId="{641F23C5-23EB-3B4B-9CEE-F04D5F1FDE2F}" dt="2020-12-10T16:47:39.094" v="0"/>
          <ac:spMkLst>
            <pc:docMk/>
            <pc:sldMk cId="0" sldId="323"/>
            <ac:spMk id="57347" creationId="{00000000-0000-0000-0000-000000000000}"/>
          </ac:spMkLst>
        </pc:spChg>
        <pc:spChg chg="mod">
          <ac:chgData name="Kathryn Leeber" userId="15028f3c-0a13-4345-9369-dac953ae4f16" providerId="ADAL" clId="{641F23C5-23EB-3B4B-9CEE-F04D5F1FDE2F}" dt="2020-12-10T16:47:39.094" v="0"/>
          <ac:spMkLst>
            <pc:docMk/>
            <pc:sldMk cId="0" sldId="323"/>
            <ac:spMk id="1496066" creationId="{00000000-0000-0000-0000-000000000000}"/>
          </ac:spMkLst>
        </pc:spChg>
      </pc:sldChg>
      <pc:sldChg chg="modSp">
        <pc:chgData name="Kathryn Leeber" userId="15028f3c-0a13-4345-9369-dac953ae4f16" providerId="ADAL" clId="{641F23C5-23EB-3B4B-9CEE-F04D5F1FDE2F}" dt="2020-12-10T16:47:39.094" v="0"/>
        <pc:sldMkLst>
          <pc:docMk/>
          <pc:sldMk cId="0" sldId="324"/>
        </pc:sldMkLst>
        <pc:spChg chg="mod">
          <ac:chgData name="Kathryn Leeber" userId="15028f3c-0a13-4345-9369-dac953ae4f16" providerId="ADAL" clId="{641F23C5-23EB-3B4B-9CEE-F04D5F1FDE2F}" dt="2020-12-10T16:47:39.094" v="0"/>
          <ac:spMkLst>
            <pc:docMk/>
            <pc:sldMk cId="0" sldId="324"/>
            <ac:spMk id="1497090" creationId="{00000000-0000-0000-0000-000000000000}"/>
          </ac:spMkLst>
        </pc:spChg>
      </pc:sldChg>
      <pc:sldChg chg="modSp">
        <pc:chgData name="Kathryn Leeber" userId="15028f3c-0a13-4345-9369-dac953ae4f16" providerId="ADAL" clId="{641F23C5-23EB-3B4B-9CEE-F04D5F1FDE2F}" dt="2020-12-10T16:47:39.094" v="0"/>
        <pc:sldMkLst>
          <pc:docMk/>
          <pc:sldMk cId="0" sldId="325"/>
        </pc:sldMkLst>
        <pc:spChg chg="mod">
          <ac:chgData name="Kathryn Leeber" userId="15028f3c-0a13-4345-9369-dac953ae4f16" providerId="ADAL" clId="{641F23C5-23EB-3B4B-9CEE-F04D5F1FDE2F}" dt="2020-12-10T16:47:39.094" v="0"/>
          <ac:spMkLst>
            <pc:docMk/>
            <pc:sldMk cId="0" sldId="325"/>
            <ac:spMk id="59395" creationId="{00000000-0000-0000-0000-000000000000}"/>
          </ac:spMkLst>
        </pc:spChg>
        <pc:spChg chg="mod">
          <ac:chgData name="Kathryn Leeber" userId="15028f3c-0a13-4345-9369-dac953ae4f16" providerId="ADAL" clId="{641F23C5-23EB-3B4B-9CEE-F04D5F1FDE2F}" dt="2020-12-10T16:47:39.094" v="0"/>
          <ac:spMkLst>
            <pc:docMk/>
            <pc:sldMk cId="0" sldId="325"/>
            <ac:spMk id="1498114" creationId="{00000000-0000-0000-0000-000000000000}"/>
          </ac:spMkLst>
        </pc:spChg>
      </pc:sldChg>
      <pc:sldChg chg="modSp">
        <pc:chgData name="Kathryn Leeber" userId="15028f3c-0a13-4345-9369-dac953ae4f16" providerId="ADAL" clId="{641F23C5-23EB-3B4B-9CEE-F04D5F1FDE2F}" dt="2020-12-10T16:47:39.094" v="0"/>
        <pc:sldMkLst>
          <pc:docMk/>
          <pc:sldMk cId="0" sldId="326"/>
        </pc:sldMkLst>
        <pc:spChg chg="mod">
          <ac:chgData name="Kathryn Leeber" userId="15028f3c-0a13-4345-9369-dac953ae4f16" providerId="ADAL" clId="{641F23C5-23EB-3B4B-9CEE-F04D5F1FDE2F}" dt="2020-12-10T16:47:39.094" v="0"/>
          <ac:spMkLst>
            <pc:docMk/>
            <pc:sldMk cId="0" sldId="326"/>
            <ac:spMk id="60419" creationId="{00000000-0000-0000-0000-000000000000}"/>
          </ac:spMkLst>
        </pc:spChg>
        <pc:spChg chg="mod">
          <ac:chgData name="Kathryn Leeber" userId="15028f3c-0a13-4345-9369-dac953ae4f16" providerId="ADAL" clId="{641F23C5-23EB-3B4B-9CEE-F04D5F1FDE2F}" dt="2020-12-10T16:47:39.094" v="0"/>
          <ac:spMkLst>
            <pc:docMk/>
            <pc:sldMk cId="0" sldId="326"/>
            <ac:spMk id="1499138" creationId="{00000000-0000-0000-0000-000000000000}"/>
          </ac:spMkLst>
        </pc:spChg>
      </pc:sldChg>
      <pc:sldChg chg="addSp delSp modSp mod">
        <pc:chgData name="Kathryn Leeber" userId="15028f3c-0a13-4345-9369-dac953ae4f16" providerId="ADAL" clId="{641F23C5-23EB-3B4B-9CEE-F04D5F1FDE2F}" dt="2020-12-17T16:08:42.148" v="118"/>
        <pc:sldMkLst>
          <pc:docMk/>
          <pc:sldMk cId="0" sldId="327"/>
        </pc:sldMkLst>
        <pc:spChg chg="add del mod">
          <ac:chgData name="Kathryn Leeber" userId="15028f3c-0a13-4345-9369-dac953ae4f16" providerId="ADAL" clId="{641F23C5-23EB-3B4B-9CEE-F04D5F1FDE2F}" dt="2020-12-17T16:08:42.148" v="118"/>
          <ac:spMkLst>
            <pc:docMk/>
            <pc:sldMk cId="0" sldId="327"/>
            <ac:spMk id="4" creationId="{795A4DD9-5013-1047-8C8E-90C687A4800B}"/>
          </ac:spMkLst>
        </pc:spChg>
        <pc:spChg chg="mod">
          <ac:chgData name="Kathryn Leeber" userId="15028f3c-0a13-4345-9369-dac953ae4f16" providerId="ADAL" clId="{641F23C5-23EB-3B4B-9CEE-F04D5F1FDE2F}" dt="2020-12-17T16:08:38.445" v="114" actId="20577"/>
          <ac:spMkLst>
            <pc:docMk/>
            <pc:sldMk cId="0" sldId="327"/>
            <ac:spMk id="7" creationId="{00000000-0000-0000-0000-000000000000}"/>
          </ac:spMkLst>
        </pc:spChg>
        <pc:spChg chg="mod">
          <ac:chgData name="Kathryn Leeber" userId="15028f3c-0a13-4345-9369-dac953ae4f16" providerId="ADAL" clId="{641F23C5-23EB-3B4B-9CEE-F04D5F1FDE2F}" dt="2020-12-10T16:47:39.094" v="0"/>
          <ac:spMkLst>
            <pc:docMk/>
            <pc:sldMk cId="0" sldId="327"/>
            <ac:spMk id="67587" creationId="{00000000-0000-0000-0000-000000000000}"/>
          </ac:spMkLst>
        </pc:spChg>
      </pc:sldChg>
      <pc:sldChg chg="modSp mod">
        <pc:chgData name="Kathryn Leeber" userId="15028f3c-0a13-4345-9369-dac953ae4f16" providerId="ADAL" clId="{641F23C5-23EB-3B4B-9CEE-F04D5F1FDE2F}" dt="2020-12-17T16:08:31.848" v="112" actId="20577"/>
        <pc:sldMkLst>
          <pc:docMk/>
          <pc:sldMk cId="0" sldId="328"/>
        </pc:sldMkLst>
        <pc:spChg chg="mod">
          <ac:chgData name="Kathryn Leeber" userId="15028f3c-0a13-4345-9369-dac953ae4f16" providerId="ADAL" clId="{641F23C5-23EB-3B4B-9CEE-F04D5F1FDE2F}" dt="2020-12-17T16:08:31.848" v="112" actId="20577"/>
          <ac:spMkLst>
            <pc:docMk/>
            <pc:sldMk cId="0" sldId="328"/>
            <ac:spMk id="1507330" creationId="{00000000-0000-0000-0000-000000000000}"/>
          </ac:spMkLst>
        </pc:spChg>
      </pc:sldChg>
      <pc:sldChg chg="modSp mod">
        <pc:chgData name="Kathryn Leeber" userId="15028f3c-0a13-4345-9369-dac953ae4f16" providerId="ADAL" clId="{641F23C5-23EB-3B4B-9CEE-F04D5F1FDE2F}" dt="2020-12-17T16:08:28.353" v="110" actId="20577"/>
        <pc:sldMkLst>
          <pc:docMk/>
          <pc:sldMk cId="0" sldId="329"/>
        </pc:sldMkLst>
        <pc:spChg chg="mod">
          <ac:chgData name="Kathryn Leeber" userId="15028f3c-0a13-4345-9369-dac953ae4f16" providerId="ADAL" clId="{641F23C5-23EB-3B4B-9CEE-F04D5F1FDE2F}" dt="2020-12-17T16:08:28.353" v="110" actId="20577"/>
          <ac:spMkLst>
            <pc:docMk/>
            <pc:sldMk cId="0" sldId="329"/>
            <ac:spMk id="1510402" creationId="{00000000-0000-0000-0000-000000000000}"/>
          </ac:spMkLst>
        </pc:spChg>
      </pc:sldChg>
      <pc:sldChg chg="modSp mod">
        <pc:chgData name="Kathryn Leeber" userId="15028f3c-0a13-4345-9369-dac953ae4f16" providerId="ADAL" clId="{641F23C5-23EB-3B4B-9CEE-F04D5F1FDE2F}" dt="2020-12-17T16:08:25.956" v="108" actId="20577"/>
        <pc:sldMkLst>
          <pc:docMk/>
          <pc:sldMk cId="0" sldId="330"/>
        </pc:sldMkLst>
        <pc:spChg chg="mod">
          <ac:chgData name="Kathryn Leeber" userId="15028f3c-0a13-4345-9369-dac953ae4f16" providerId="ADAL" clId="{641F23C5-23EB-3B4B-9CEE-F04D5F1FDE2F}" dt="2020-12-17T16:08:25.956" v="108" actId="20577"/>
          <ac:spMkLst>
            <pc:docMk/>
            <pc:sldMk cId="0" sldId="330"/>
            <ac:spMk id="1512450" creationId="{00000000-0000-0000-0000-000000000000}"/>
          </ac:spMkLst>
        </pc:spChg>
      </pc:sldChg>
      <pc:sldChg chg="modSp mod">
        <pc:chgData name="Kathryn Leeber" userId="15028f3c-0a13-4345-9369-dac953ae4f16" providerId="ADAL" clId="{641F23C5-23EB-3B4B-9CEE-F04D5F1FDE2F}" dt="2020-12-17T16:08:59.407" v="123" actId="1036"/>
        <pc:sldMkLst>
          <pc:docMk/>
          <pc:sldMk cId="0" sldId="331"/>
        </pc:sldMkLst>
        <pc:spChg chg="mod">
          <ac:chgData name="Kathryn Leeber" userId="15028f3c-0a13-4345-9369-dac953ae4f16" providerId="ADAL" clId="{641F23C5-23EB-3B4B-9CEE-F04D5F1FDE2F}" dt="2020-12-17T16:08:56.709" v="122" actId="20577"/>
          <ac:spMkLst>
            <pc:docMk/>
            <pc:sldMk cId="0" sldId="331"/>
            <ac:spMk id="2" creationId="{00000000-0000-0000-0000-000000000000}"/>
          </ac:spMkLst>
        </pc:spChg>
        <pc:spChg chg="mod">
          <ac:chgData name="Kathryn Leeber" userId="15028f3c-0a13-4345-9369-dac953ae4f16" providerId="ADAL" clId="{641F23C5-23EB-3B4B-9CEE-F04D5F1FDE2F}" dt="2020-12-17T16:08:59.407" v="123" actId="1036"/>
          <ac:spMkLst>
            <pc:docMk/>
            <pc:sldMk cId="0" sldId="331"/>
            <ac:spMk id="3" creationId="{00000000-0000-0000-0000-000000000000}"/>
          </ac:spMkLst>
        </pc:spChg>
        <pc:spChg chg="mod">
          <ac:chgData name="Kathryn Leeber" userId="15028f3c-0a13-4345-9369-dac953ae4f16" providerId="ADAL" clId="{641F23C5-23EB-3B4B-9CEE-F04D5F1FDE2F}" dt="2020-12-17T16:08:23.370" v="106" actId="20577"/>
          <ac:spMkLst>
            <pc:docMk/>
            <pc:sldMk cId="0" sldId="331"/>
            <ac:spMk id="1515522" creationId="{00000000-0000-0000-0000-000000000000}"/>
          </ac:spMkLst>
        </pc:spChg>
      </pc:sldChg>
      <pc:sldChg chg="modSp mod">
        <pc:chgData name="Kathryn Leeber" userId="15028f3c-0a13-4345-9369-dac953ae4f16" providerId="ADAL" clId="{641F23C5-23EB-3B4B-9CEE-F04D5F1FDE2F}" dt="2020-12-17T16:08:20.666" v="104" actId="20577"/>
        <pc:sldMkLst>
          <pc:docMk/>
          <pc:sldMk cId="0" sldId="332"/>
        </pc:sldMkLst>
        <pc:spChg chg="mod">
          <ac:chgData name="Kathryn Leeber" userId="15028f3c-0a13-4345-9369-dac953ae4f16" providerId="ADAL" clId="{641F23C5-23EB-3B4B-9CEE-F04D5F1FDE2F}" dt="2020-12-17T16:08:20.666" v="104" actId="20577"/>
          <ac:spMkLst>
            <pc:docMk/>
            <pc:sldMk cId="0" sldId="332"/>
            <ac:spMk id="1516546" creationId="{00000000-0000-0000-0000-000000000000}"/>
          </ac:spMkLst>
        </pc:spChg>
      </pc:sldChg>
      <pc:sldChg chg="modSp mod">
        <pc:chgData name="Kathryn Leeber" userId="15028f3c-0a13-4345-9369-dac953ae4f16" providerId="ADAL" clId="{641F23C5-23EB-3B4B-9CEE-F04D5F1FDE2F}" dt="2020-12-17T16:08:17.703" v="102" actId="20577"/>
        <pc:sldMkLst>
          <pc:docMk/>
          <pc:sldMk cId="0" sldId="333"/>
        </pc:sldMkLst>
        <pc:spChg chg="mod">
          <ac:chgData name="Kathryn Leeber" userId="15028f3c-0a13-4345-9369-dac953ae4f16" providerId="ADAL" clId="{641F23C5-23EB-3B4B-9CEE-F04D5F1FDE2F}" dt="2020-12-17T16:08:17.703" v="102" actId="20577"/>
          <ac:spMkLst>
            <pc:docMk/>
            <pc:sldMk cId="0" sldId="333"/>
            <ac:spMk id="1516546" creationId="{00000000-0000-0000-0000-000000000000}"/>
          </ac:spMkLst>
        </pc:spChg>
      </pc:sldChg>
      <pc:sldChg chg="modSp mod">
        <pc:chgData name="Kathryn Leeber" userId="15028f3c-0a13-4345-9369-dac953ae4f16" providerId="ADAL" clId="{641F23C5-23EB-3B4B-9CEE-F04D5F1FDE2F}" dt="2020-12-17T16:08:14.639" v="100" actId="20577"/>
        <pc:sldMkLst>
          <pc:docMk/>
          <pc:sldMk cId="0" sldId="334"/>
        </pc:sldMkLst>
        <pc:spChg chg="mod">
          <ac:chgData name="Kathryn Leeber" userId="15028f3c-0a13-4345-9369-dac953ae4f16" providerId="ADAL" clId="{641F23C5-23EB-3B4B-9CEE-F04D5F1FDE2F}" dt="2020-12-10T16:47:39.094" v="0"/>
          <ac:spMkLst>
            <pc:docMk/>
            <pc:sldMk cId="0" sldId="334"/>
            <ac:spMk id="70659" creationId="{00000000-0000-0000-0000-000000000000}"/>
          </ac:spMkLst>
        </pc:spChg>
        <pc:spChg chg="mod">
          <ac:chgData name="Kathryn Leeber" userId="15028f3c-0a13-4345-9369-dac953ae4f16" providerId="ADAL" clId="{641F23C5-23EB-3B4B-9CEE-F04D5F1FDE2F}" dt="2020-12-17T16:08:14.639" v="100" actId="20577"/>
          <ac:spMkLst>
            <pc:docMk/>
            <pc:sldMk cId="0" sldId="334"/>
            <ac:spMk id="1517570" creationId="{00000000-0000-0000-0000-000000000000}"/>
          </ac:spMkLst>
        </pc:spChg>
      </pc:sldChg>
      <pc:sldChg chg="addSp delSp modSp del mod">
        <pc:chgData name="Kathryn Leeber" userId="15028f3c-0a13-4345-9369-dac953ae4f16" providerId="ADAL" clId="{641F23C5-23EB-3B4B-9CEE-F04D5F1FDE2F}" dt="2020-12-17T16:07:55.476" v="89" actId="2696"/>
        <pc:sldMkLst>
          <pc:docMk/>
          <pc:sldMk cId="0" sldId="335"/>
        </pc:sldMkLst>
        <pc:spChg chg="add del">
          <ac:chgData name="Kathryn Leeber" userId="15028f3c-0a13-4345-9369-dac953ae4f16" providerId="ADAL" clId="{641F23C5-23EB-3B4B-9CEE-F04D5F1FDE2F}" dt="2020-12-17T16:07:45.014" v="77" actId="478"/>
          <ac:spMkLst>
            <pc:docMk/>
            <pc:sldMk cId="0" sldId="335"/>
            <ac:spMk id="6" creationId="{00000000-0000-0000-0000-000000000000}"/>
          </ac:spMkLst>
        </pc:spChg>
        <pc:spChg chg="mod">
          <ac:chgData name="Kathryn Leeber" userId="15028f3c-0a13-4345-9369-dac953ae4f16" providerId="ADAL" clId="{641F23C5-23EB-3B4B-9CEE-F04D5F1FDE2F}" dt="2020-12-10T16:47:39.094" v="0"/>
          <ac:spMkLst>
            <pc:docMk/>
            <pc:sldMk cId="0" sldId="335"/>
            <ac:spMk id="71683" creationId="{00000000-0000-0000-0000-000000000000}"/>
          </ac:spMkLst>
        </pc:spChg>
        <pc:spChg chg="mod">
          <ac:chgData name="Kathryn Leeber" userId="15028f3c-0a13-4345-9369-dac953ae4f16" providerId="ADAL" clId="{641F23C5-23EB-3B4B-9CEE-F04D5F1FDE2F}" dt="2020-12-10T16:47:39.094" v="0"/>
          <ac:spMkLst>
            <pc:docMk/>
            <pc:sldMk cId="0" sldId="335"/>
            <ac:spMk id="1518594" creationId="{00000000-0000-0000-0000-000000000000}"/>
          </ac:spMkLst>
        </pc:spChg>
        <pc:picChg chg="del">
          <ac:chgData name="Kathryn Leeber" userId="15028f3c-0a13-4345-9369-dac953ae4f16" providerId="ADAL" clId="{641F23C5-23EB-3B4B-9CEE-F04D5F1FDE2F}" dt="2020-12-17T16:07:30.500" v="70" actId="478"/>
          <ac:picMkLst>
            <pc:docMk/>
            <pc:sldMk cId="0" sldId="335"/>
            <ac:picMk id="71684" creationId="{00000000-0000-0000-0000-000000000000}"/>
          </ac:picMkLst>
        </pc:picChg>
      </pc:sldChg>
      <pc:sldChg chg="modSp mod">
        <pc:chgData name="Kathryn Leeber" userId="15028f3c-0a13-4345-9369-dac953ae4f16" providerId="ADAL" clId="{641F23C5-23EB-3B4B-9CEE-F04D5F1FDE2F}" dt="2020-12-17T16:08:09.909" v="98" actId="20577"/>
        <pc:sldMkLst>
          <pc:docMk/>
          <pc:sldMk cId="0" sldId="336"/>
        </pc:sldMkLst>
        <pc:spChg chg="mod">
          <ac:chgData name="Kathryn Leeber" userId="15028f3c-0a13-4345-9369-dac953ae4f16" providerId="ADAL" clId="{641F23C5-23EB-3B4B-9CEE-F04D5F1FDE2F}" dt="2020-12-17T16:07:50.639" v="88" actId="20577"/>
          <ac:spMkLst>
            <pc:docMk/>
            <pc:sldMk cId="0" sldId="336"/>
            <ac:spMk id="72707" creationId="{00000000-0000-0000-0000-000000000000}"/>
          </ac:spMkLst>
        </pc:spChg>
        <pc:spChg chg="mod">
          <ac:chgData name="Kathryn Leeber" userId="15028f3c-0a13-4345-9369-dac953ae4f16" providerId="ADAL" clId="{641F23C5-23EB-3B4B-9CEE-F04D5F1FDE2F}" dt="2020-12-17T16:08:09.909" v="98" actId="20577"/>
          <ac:spMkLst>
            <pc:docMk/>
            <pc:sldMk cId="0" sldId="336"/>
            <ac:spMk id="1519618" creationId="{00000000-0000-0000-0000-000000000000}"/>
          </ac:spMkLst>
        </pc:spChg>
      </pc:sldChg>
      <pc:sldChg chg="modSp mod">
        <pc:chgData name="Kathryn Leeber" userId="15028f3c-0a13-4345-9369-dac953ae4f16" providerId="ADAL" clId="{641F23C5-23EB-3B4B-9CEE-F04D5F1FDE2F}" dt="2020-12-17T16:08:04.804" v="93" actId="20577"/>
        <pc:sldMkLst>
          <pc:docMk/>
          <pc:sldMk cId="0" sldId="337"/>
        </pc:sldMkLst>
        <pc:spChg chg="mod">
          <ac:chgData name="Kathryn Leeber" userId="15028f3c-0a13-4345-9369-dac953ae4f16" providerId="ADAL" clId="{641F23C5-23EB-3B4B-9CEE-F04D5F1FDE2F}" dt="2020-12-10T16:47:39.094" v="0"/>
          <ac:spMkLst>
            <pc:docMk/>
            <pc:sldMk cId="0" sldId="337"/>
            <ac:spMk id="73731" creationId="{00000000-0000-0000-0000-000000000000}"/>
          </ac:spMkLst>
        </pc:spChg>
        <pc:spChg chg="mod">
          <ac:chgData name="Kathryn Leeber" userId="15028f3c-0a13-4345-9369-dac953ae4f16" providerId="ADAL" clId="{641F23C5-23EB-3B4B-9CEE-F04D5F1FDE2F}" dt="2020-12-17T16:08:04.804" v="93" actId="20577"/>
          <ac:spMkLst>
            <pc:docMk/>
            <pc:sldMk cId="0" sldId="337"/>
            <ac:spMk id="1521666" creationId="{00000000-0000-0000-0000-000000000000}"/>
          </ac:spMkLst>
        </pc:spChg>
      </pc:sldChg>
      <pc:sldChg chg="modSp">
        <pc:chgData name="Kathryn Leeber" userId="15028f3c-0a13-4345-9369-dac953ae4f16" providerId="ADAL" clId="{641F23C5-23EB-3B4B-9CEE-F04D5F1FDE2F}" dt="2020-12-10T16:47:39.094" v="0"/>
        <pc:sldMkLst>
          <pc:docMk/>
          <pc:sldMk cId="0" sldId="338"/>
        </pc:sldMkLst>
        <pc:spChg chg="mod">
          <ac:chgData name="Kathryn Leeber" userId="15028f3c-0a13-4345-9369-dac953ae4f16" providerId="ADAL" clId="{641F23C5-23EB-3B4B-9CEE-F04D5F1FDE2F}" dt="2020-12-10T16:47:39.094" v="0"/>
          <ac:spMkLst>
            <pc:docMk/>
            <pc:sldMk cId="0" sldId="338"/>
            <ac:spMk id="1522690" creationId="{00000000-0000-0000-0000-000000000000}"/>
          </ac:spMkLst>
        </pc:spChg>
      </pc:sldChg>
      <pc:sldChg chg="modSp">
        <pc:chgData name="Kathryn Leeber" userId="15028f3c-0a13-4345-9369-dac953ae4f16" providerId="ADAL" clId="{641F23C5-23EB-3B4B-9CEE-F04D5F1FDE2F}" dt="2020-12-10T16:47:39.094" v="0"/>
        <pc:sldMkLst>
          <pc:docMk/>
          <pc:sldMk cId="0" sldId="339"/>
        </pc:sldMkLst>
        <pc:spChg chg="mod">
          <ac:chgData name="Kathryn Leeber" userId="15028f3c-0a13-4345-9369-dac953ae4f16" providerId="ADAL" clId="{641F23C5-23EB-3B4B-9CEE-F04D5F1FDE2F}" dt="2020-12-10T16:47:39.094" v="0"/>
          <ac:spMkLst>
            <pc:docMk/>
            <pc:sldMk cId="0" sldId="339"/>
            <ac:spMk id="75779" creationId="{00000000-0000-0000-0000-000000000000}"/>
          </ac:spMkLst>
        </pc:spChg>
        <pc:spChg chg="mod">
          <ac:chgData name="Kathryn Leeber" userId="15028f3c-0a13-4345-9369-dac953ae4f16" providerId="ADAL" clId="{641F23C5-23EB-3B4B-9CEE-F04D5F1FDE2F}" dt="2020-12-10T16:47:39.094" v="0"/>
          <ac:spMkLst>
            <pc:docMk/>
            <pc:sldMk cId="0" sldId="339"/>
            <ac:spMk id="1499138" creationId="{00000000-0000-0000-0000-000000000000}"/>
          </ac:spMkLst>
        </pc:spChg>
      </pc:sldChg>
      <pc:sldChg chg="modSp">
        <pc:chgData name="Kathryn Leeber" userId="15028f3c-0a13-4345-9369-dac953ae4f16" providerId="ADAL" clId="{641F23C5-23EB-3B4B-9CEE-F04D5F1FDE2F}" dt="2020-12-10T16:47:39.094" v="0"/>
        <pc:sldMkLst>
          <pc:docMk/>
          <pc:sldMk cId="0" sldId="340"/>
        </pc:sldMkLst>
        <pc:spChg chg="mod">
          <ac:chgData name="Kathryn Leeber" userId="15028f3c-0a13-4345-9369-dac953ae4f16" providerId="ADAL" clId="{641F23C5-23EB-3B4B-9CEE-F04D5F1FDE2F}" dt="2020-12-10T16:47:39.094" v="0"/>
          <ac:spMkLst>
            <pc:docMk/>
            <pc:sldMk cId="0" sldId="340"/>
            <ac:spMk id="76803" creationId="{00000000-0000-0000-0000-000000000000}"/>
          </ac:spMkLst>
        </pc:spChg>
        <pc:spChg chg="mod">
          <ac:chgData name="Kathryn Leeber" userId="15028f3c-0a13-4345-9369-dac953ae4f16" providerId="ADAL" clId="{641F23C5-23EB-3B4B-9CEE-F04D5F1FDE2F}" dt="2020-12-10T16:47:39.094" v="0"/>
          <ac:spMkLst>
            <pc:docMk/>
            <pc:sldMk cId="0" sldId="340"/>
            <ac:spMk id="1499138" creationId="{00000000-0000-0000-0000-000000000000}"/>
          </ac:spMkLst>
        </pc:spChg>
      </pc:sldChg>
      <pc:sldChg chg="modSp mod addCm delCm">
        <pc:chgData name="Kathryn Leeber" userId="15028f3c-0a13-4345-9369-dac953ae4f16" providerId="ADAL" clId="{641F23C5-23EB-3B4B-9CEE-F04D5F1FDE2F}" dt="2020-12-17T16:10:18.766" v="129" actId="14100"/>
        <pc:sldMkLst>
          <pc:docMk/>
          <pc:sldMk cId="0" sldId="341"/>
        </pc:sldMkLst>
        <pc:spChg chg="mod">
          <ac:chgData name="Kathryn Leeber" userId="15028f3c-0a13-4345-9369-dac953ae4f16" providerId="ADAL" clId="{641F23C5-23EB-3B4B-9CEE-F04D5F1FDE2F}" dt="2020-12-17T16:10:18.766" v="129" actId="14100"/>
          <ac:spMkLst>
            <pc:docMk/>
            <pc:sldMk cId="0" sldId="341"/>
            <ac:spMk id="77827" creationId="{00000000-0000-0000-0000-000000000000}"/>
          </ac:spMkLst>
        </pc:spChg>
        <pc:spChg chg="mod">
          <ac:chgData name="Kathryn Leeber" userId="15028f3c-0a13-4345-9369-dac953ae4f16" providerId="ADAL" clId="{641F23C5-23EB-3B4B-9CEE-F04D5F1FDE2F}" dt="2020-12-10T16:47:39.094" v="0"/>
          <ac:spMkLst>
            <pc:docMk/>
            <pc:sldMk cId="0" sldId="341"/>
            <ac:spMk id="1523714" creationId="{00000000-0000-0000-0000-000000000000}"/>
          </ac:spMkLst>
        </pc:spChg>
      </pc:sldChg>
      <pc:sldChg chg="delSp modSp mod">
        <pc:chgData name="Kathryn Leeber" userId="15028f3c-0a13-4345-9369-dac953ae4f16" providerId="ADAL" clId="{641F23C5-23EB-3B4B-9CEE-F04D5F1FDE2F}" dt="2020-12-17T16:10:24.322" v="130" actId="14100"/>
        <pc:sldMkLst>
          <pc:docMk/>
          <pc:sldMk cId="0" sldId="342"/>
        </pc:sldMkLst>
        <pc:spChg chg="del">
          <ac:chgData name="Kathryn Leeber" userId="15028f3c-0a13-4345-9369-dac953ae4f16" providerId="ADAL" clId="{641F23C5-23EB-3B4B-9CEE-F04D5F1FDE2F}" dt="2020-12-17T16:09:47.120" v="125" actId="478"/>
          <ac:spMkLst>
            <pc:docMk/>
            <pc:sldMk cId="0" sldId="342"/>
            <ac:spMk id="5" creationId="{00000000-0000-0000-0000-000000000000}"/>
          </ac:spMkLst>
        </pc:spChg>
        <pc:spChg chg="mod">
          <ac:chgData name="Kathryn Leeber" userId="15028f3c-0a13-4345-9369-dac953ae4f16" providerId="ADAL" clId="{641F23C5-23EB-3B4B-9CEE-F04D5F1FDE2F}" dt="2020-12-17T16:10:24.322" v="130" actId="14100"/>
          <ac:spMkLst>
            <pc:docMk/>
            <pc:sldMk cId="0" sldId="342"/>
            <ac:spMk id="78851" creationId="{00000000-0000-0000-0000-000000000000}"/>
          </ac:spMkLst>
        </pc:spChg>
        <pc:spChg chg="mod">
          <ac:chgData name="Kathryn Leeber" userId="15028f3c-0a13-4345-9369-dac953ae4f16" providerId="ADAL" clId="{641F23C5-23EB-3B4B-9CEE-F04D5F1FDE2F}" dt="2020-12-10T16:47:39.094" v="0"/>
          <ac:spMkLst>
            <pc:docMk/>
            <pc:sldMk cId="0" sldId="342"/>
            <ac:spMk id="1524738" creationId="{00000000-0000-0000-0000-000000000000}"/>
          </ac:spMkLst>
        </pc:spChg>
        <pc:picChg chg="del">
          <ac:chgData name="Kathryn Leeber" userId="15028f3c-0a13-4345-9369-dac953ae4f16" providerId="ADAL" clId="{641F23C5-23EB-3B4B-9CEE-F04D5F1FDE2F}" dt="2020-12-17T16:09:46.174" v="124" actId="478"/>
          <ac:picMkLst>
            <pc:docMk/>
            <pc:sldMk cId="0" sldId="342"/>
            <ac:picMk id="78852" creationId="{00000000-0000-0000-0000-000000000000}"/>
          </ac:picMkLst>
        </pc:picChg>
      </pc:sldChg>
      <pc:sldChg chg="modSp">
        <pc:chgData name="Kathryn Leeber" userId="15028f3c-0a13-4345-9369-dac953ae4f16" providerId="ADAL" clId="{641F23C5-23EB-3B4B-9CEE-F04D5F1FDE2F}" dt="2020-12-10T16:47:39.094" v="0"/>
        <pc:sldMkLst>
          <pc:docMk/>
          <pc:sldMk cId="0" sldId="343"/>
        </pc:sldMkLst>
        <pc:spChg chg="mod">
          <ac:chgData name="Kathryn Leeber" userId="15028f3c-0a13-4345-9369-dac953ae4f16" providerId="ADAL" clId="{641F23C5-23EB-3B4B-9CEE-F04D5F1FDE2F}" dt="2020-12-10T16:47:39.094" v="0"/>
          <ac:spMkLst>
            <pc:docMk/>
            <pc:sldMk cId="0" sldId="343"/>
            <ac:spMk id="79875" creationId="{00000000-0000-0000-0000-000000000000}"/>
          </ac:spMkLst>
        </pc:spChg>
        <pc:spChg chg="mod">
          <ac:chgData name="Kathryn Leeber" userId="15028f3c-0a13-4345-9369-dac953ae4f16" providerId="ADAL" clId="{641F23C5-23EB-3B4B-9CEE-F04D5F1FDE2F}" dt="2020-12-10T16:47:39.094" v="0"/>
          <ac:spMkLst>
            <pc:docMk/>
            <pc:sldMk cId="0" sldId="343"/>
            <ac:spMk id="1525762" creationId="{00000000-0000-0000-0000-000000000000}"/>
          </ac:spMkLst>
        </pc:spChg>
      </pc:sldChg>
      <pc:sldChg chg="modSp">
        <pc:chgData name="Kathryn Leeber" userId="15028f3c-0a13-4345-9369-dac953ae4f16" providerId="ADAL" clId="{641F23C5-23EB-3B4B-9CEE-F04D5F1FDE2F}" dt="2020-12-10T16:47:39.094" v="0"/>
        <pc:sldMkLst>
          <pc:docMk/>
          <pc:sldMk cId="0" sldId="344"/>
        </pc:sldMkLst>
        <pc:spChg chg="mod">
          <ac:chgData name="Kathryn Leeber" userId="15028f3c-0a13-4345-9369-dac953ae4f16" providerId="ADAL" clId="{641F23C5-23EB-3B4B-9CEE-F04D5F1FDE2F}" dt="2020-12-10T16:47:39.094" v="0"/>
          <ac:spMkLst>
            <pc:docMk/>
            <pc:sldMk cId="0" sldId="344"/>
            <ac:spMk id="80899" creationId="{00000000-0000-0000-0000-000000000000}"/>
          </ac:spMkLst>
        </pc:spChg>
        <pc:spChg chg="mod">
          <ac:chgData name="Kathryn Leeber" userId="15028f3c-0a13-4345-9369-dac953ae4f16" providerId="ADAL" clId="{641F23C5-23EB-3B4B-9CEE-F04D5F1FDE2F}" dt="2020-12-10T16:47:39.094" v="0"/>
          <ac:spMkLst>
            <pc:docMk/>
            <pc:sldMk cId="0" sldId="344"/>
            <ac:spMk id="1541122" creationId="{00000000-0000-0000-0000-000000000000}"/>
          </ac:spMkLst>
        </pc:spChg>
      </pc:sldChg>
      <pc:sldChg chg="modSp">
        <pc:chgData name="Kathryn Leeber" userId="15028f3c-0a13-4345-9369-dac953ae4f16" providerId="ADAL" clId="{641F23C5-23EB-3B4B-9CEE-F04D5F1FDE2F}" dt="2020-12-10T16:47:39.094" v="0"/>
        <pc:sldMkLst>
          <pc:docMk/>
          <pc:sldMk cId="0" sldId="345"/>
        </pc:sldMkLst>
        <pc:spChg chg="mod">
          <ac:chgData name="Kathryn Leeber" userId="15028f3c-0a13-4345-9369-dac953ae4f16" providerId="ADAL" clId="{641F23C5-23EB-3B4B-9CEE-F04D5F1FDE2F}" dt="2020-12-10T16:47:39.094" v="0"/>
          <ac:spMkLst>
            <pc:docMk/>
            <pc:sldMk cId="0" sldId="345"/>
            <ac:spMk id="81923" creationId="{00000000-0000-0000-0000-000000000000}"/>
          </ac:spMkLst>
        </pc:spChg>
        <pc:spChg chg="mod">
          <ac:chgData name="Kathryn Leeber" userId="15028f3c-0a13-4345-9369-dac953ae4f16" providerId="ADAL" clId="{641F23C5-23EB-3B4B-9CEE-F04D5F1FDE2F}" dt="2020-12-10T16:47:39.094" v="0"/>
          <ac:spMkLst>
            <pc:docMk/>
            <pc:sldMk cId="0" sldId="345"/>
            <ac:spMk id="1542146" creationId="{00000000-0000-0000-0000-000000000000}"/>
          </ac:spMkLst>
        </pc:spChg>
      </pc:sldChg>
      <pc:sldChg chg="modSp">
        <pc:chgData name="Kathryn Leeber" userId="15028f3c-0a13-4345-9369-dac953ae4f16" providerId="ADAL" clId="{641F23C5-23EB-3B4B-9CEE-F04D5F1FDE2F}" dt="2020-12-10T16:47:39.094" v="0"/>
        <pc:sldMkLst>
          <pc:docMk/>
          <pc:sldMk cId="0" sldId="346"/>
        </pc:sldMkLst>
        <pc:spChg chg="mod">
          <ac:chgData name="Kathryn Leeber" userId="15028f3c-0a13-4345-9369-dac953ae4f16" providerId="ADAL" clId="{641F23C5-23EB-3B4B-9CEE-F04D5F1FDE2F}" dt="2020-12-10T16:47:39.094" v="0"/>
          <ac:spMkLst>
            <pc:docMk/>
            <pc:sldMk cId="0" sldId="346"/>
            <ac:spMk id="82947" creationId="{00000000-0000-0000-0000-000000000000}"/>
          </ac:spMkLst>
        </pc:spChg>
        <pc:spChg chg="mod">
          <ac:chgData name="Kathryn Leeber" userId="15028f3c-0a13-4345-9369-dac953ae4f16" providerId="ADAL" clId="{641F23C5-23EB-3B4B-9CEE-F04D5F1FDE2F}" dt="2020-12-10T16:47:39.094" v="0"/>
          <ac:spMkLst>
            <pc:docMk/>
            <pc:sldMk cId="0" sldId="346"/>
            <ac:spMk id="1543170" creationId="{00000000-0000-0000-0000-000000000000}"/>
          </ac:spMkLst>
        </pc:spChg>
      </pc:sldChg>
      <pc:sldChg chg="modSp">
        <pc:chgData name="Kathryn Leeber" userId="15028f3c-0a13-4345-9369-dac953ae4f16" providerId="ADAL" clId="{641F23C5-23EB-3B4B-9CEE-F04D5F1FDE2F}" dt="2020-12-10T16:47:39.094" v="0"/>
        <pc:sldMkLst>
          <pc:docMk/>
          <pc:sldMk cId="0" sldId="347"/>
        </pc:sldMkLst>
        <pc:spChg chg="mod">
          <ac:chgData name="Kathryn Leeber" userId="15028f3c-0a13-4345-9369-dac953ae4f16" providerId="ADAL" clId="{641F23C5-23EB-3B4B-9CEE-F04D5F1FDE2F}" dt="2020-12-10T16:47:39.094" v="0"/>
          <ac:spMkLst>
            <pc:docMk/>
            <pc:sldMk cId="0" sldId="347"/>
            <ac:spMk id="83971" creationId="{00000000-0000-0000-0000-000000000000}"/>
          </ac:spMkLst>
        </pc:spChg>
        <pc:spChg chg="mod">
          <ac:chgData name="Kathryn Leeber" userId="15028f3c-0a13-4345-9369-dac953ae4f16" providerId="ADAL" clId="{641F23C5-23EB-3B4B-9CEE-F04D5F1FDE2F}" dt="2020-12-10T16:47:39.094" v="0"/>
          <ac:spMkLst>
            <pc:docMk/>
            <pc:sldMk cId="0" sldId="347"/>
            <ac:spMk id="1544194" creationId="{00000000-0000-0000-0000-000000000000}"/>
          </ac:spMkLst>
        </pc:spChg>
      </pc:sldChg>
      <pc:sldChg chg="modSp">
        <pc:chgData name="Kathryn Leeber" userId="15028f3c-0a13-4345-9369-dac953ae4f16" providerId="ADAL" clId="{641F23C5-23EB-3B4B-9CEE-F04D5F1FDE2F}" dt="2020-12-10T16:47:39.094" v="0"/>
        <pc:sldMkLst>
          <pc:docMk/>
          <pc:sldMk cId="0" sldId="348"/>
        </pc:sldMkLst>
        <pc:spChg chg="mod">
          <ac:chgData name="Kathryn Leeber" userId="15028f3c-0a13-4345-9369-dac953ae4f16" providerId="ADAL" clId="{641F23C5-23EB-3B4B-9CEE-F04D5F1FDE2F}" dt="2020-12-10T16:47:39.094" v="0"/>
          <ac:spMkLst>
            <pc:docMk/>
            <pc:sldMk cId="0" sldId="348"/>
            <ac:spMk id="84995" creationId="{00000000-0000-0000-0000-000000000000}"/>
          </ac:spMkLst>
        </pc:spChg>
        <pc:spChg chg="mod">
          <ac:chgData name="Kathryn Leeber" userId="15028f3c-0a13-4345-9369-dac953ae4f16" providerId="ADAL" clId="{641F23C5-23EB-3B4B-9CEE-F04D5F1FDE2F}" dt="2020-12-10T16:47:39.094" v="0"/>
          <ac:spMkLst>
            <pc:docMk/>
            <pc:sldMk cId="0" sldId="348"/>
            <ac:spMk id="1545218" creationId="{00000000-0000-0000-0000-000000000000}"/>
          </ac:spMkLst>
        </pc:spChg>
      </pc:sldChg>
      <pc:sldChg chg="modSp">
        <pc:chgData name="Kathryn Leeber" userId="15028f3c-0a13-4345-9369-dac953ae4f16" providerId="ADAL" clId="{641F23C5-23EB-3B4B-9CEE-F04D5F1FDE2F}" dt="2020-12-10T16:47:39.094" v="0"/>
        <pc:sldMkLst>
          <pc:docMk/>
          <pc:sldMk cId="0" sldId="349"/>
        </pc:sldMkLst>
        <pc:spChg chg="mod">
          <ac:chgData name="Kathryn Leeber" userId="15028f3c-0a13-4345-9369-dac953ae4f16" providerId="ADAL" clId="{641F23C5-23EB-3B4B-9CEE-F04D5F1FDE2F}" dt="2020-12-10T16:47:39.094" v="0"/>
          <ac:spMkLst>
            <pc:docMk/>
            <pc:sldMk cId="0" sldId="349"/>
            <ac:spMk id="86019" creationId="{00000000-0000-0000-0000-000000000000}"/>
          </ac:spMkLst>
        </pc:spChg>
        <pc:spChg chg="mod">
          <ac:chgData name="Kathryn Leeber" userId="15028f3c-0a13-4345-9369-dac953ae4f16" providerId="ADAL" clId="{641F23C5-23EB-3B4B-9CEE-F04D5F1FDE2F}" dt="2020-12-10T16:47:39.094" v="0"/>
          <ac:spMkLst>
            <pc:docMk/>
            <pc:sldMk cId="0" sldId="349"/>
            <ac:spMk id="1546242" creationId="{00000000-0000-0000-0000-000000000000}"/>
          </ac:spMkLst>
        </pc:spChg>
      </pc:sldChg>
      <pc:sldChg chg="modSp">
        <pc:chgData name="Kathryn Leeber" userId="15028f3c-0a13-4345-9369-dac953ae4f16" providerId="ADAL" clId="{641F23C5-23EB-3B4B-9CEE-F04D5F1FDE2F}" dt="2020-12-10T16:47:39.094" v="0"/>
        <pc:sldMkLst>
          <pc:docMk/>
          <pc:sldMk cId="0" sldId="351"/>
        </pc:sldMkLst>
        <pc:spChg chg="mod">
          <ac:chgData name="Kathryn Leeber" userId="15028f3c-0a13-4345-9369-dac953ae4f16" providerId="ADAL" clId="{641F23C5-23EB-3B4B-9CEE-F04D5F1FDE2F}" dt="2020-12-10T16:47:39.094" v="0"/>
          <ac:spMkLst>
            <pc:docMk/>
            <pc:sldMk cId="0" sldId="351"/>
            <ac:spMk id="88067" creationId="{00000000-0000-0000-0000-000000000000}"/>
          </ac:spMkLst>
        </pc:spChg>
        <pc:spChg chg="mod">
          <ac:chgData name="Kathryn Leeber" userId="15028f3c-0a13-4345-9369-dac953ae4f16" providerId="ADAL" clId="{641F23C5-23EB-3B4B-9CEE-F04D5F1FDE2F}" dt="2020-12-10T16:47:39.094" v="0"/>
          <ac:spMkLst>
            <pc:docMk/>
            <pc:sldMk cId="0" sldId="351"/>
            <ac:spMk id="1547266" creationId="{00000000-0000-0000-0000-000000000000}"/>
          </ac:spMkLst>
        </pc:spChg>
      </pc:sldChg>
      <pc:sldChg chg="modSp">
        <pc:chgData name="Kathryn Leeber" userId="15028f3c-0a13-4345-9369-dac953ae4f16" providerId="ADAL" clId="{641F23C5-23EB-3B4B-9CEE-F04D5F1FDE2F}" dt="2020-12-10T16:47:39.094" v="0"/>
        <pc:sldMkLst>
          <pc:docMk/>
          <pc:sldMk cId="0" sldId="352"/>
        </pc:sldMkLst>
        <pc:spChg chg="mod">
          <ac:chgData name="Kathryn Leeber" userId="15028f3c-0a13-4345-9369-dac953ae4f16" providerId="ADAL" clId="{641F23C5-23EB-3B4B-9CEE-F04D5F1FDE2F}" dt="2020-12-10T16:47:39.094" v="0"/>
          <ac:spMkLst>
            <pc:docMk/>
            <pc:sldMk cId="0" sldId="352"/>
            <ac:spMk id="89091" creationId="{00000000-0000-0000-0000-000000000000}"/>
          </ac:spMkLst>
        </pc:spChg>
        <pc:spChg chg="mod">
          <ac:chgData name="Kathryn Leeber" userId="15028f3c-0a13-4345-9369-dac953ae4f16" providerId="ADAL" clId="{641F23C5-23EB-3B4B-9CEE-F04D5F1FDE2F}" dt="2020-12-10T16:47:39.094" v="0"/>
          <ac:spMkLst>
            <pc:docMk/>
            <pc:sldMk cId="0" sldId="352"/>
            <ac:spMk id="1548290" creationId="{00000000-0000-0000-0000-000000000000}"/>
          </ac:spMkLst>
        </pc:spChg>
      </pc:sldChg>
      <pc:sldChg chg="modSp">
        <pc:chgData name="Kathryn Leeber" userId="15028f3c-0a13-4345-9369-dac953ae4f16" providerId="ADAL" clId="{641F23C5-23EB-3B4B-9CEE-F04D5F1FDE2F}" dt="2020-12-10T16:47:39.094" v="0"/>
        <pc:sldMkLst>
          <pc:docMk/>
          <pc:sldMk cId="0" sldId="353"/>
        </pc:sldMkLst>
        <pc:spChg chg="mod">
          <ac:chgData name="Kathryn Leeber" userId="15028f3c-0a13-4345-9369-dac953ae4f16" providerId="ADAL" clId="{641F23C5-23EB-3B4B-9CEE-F04D5F1FDE2F}" dt="2020-12-10T16:47:39.094" v="0"/>
          <ac:spMkLst>
            <pc:docMk/>
            <pc:sldMk cId="0" sldId="353"/>
            <ac:spMk id="90115" creationId="{00000000-0000-0000-0000-000000000000}"/>
          </ac:spMkLst>
        </pc:spChg>
        <pc:spChg chg="mod">
          <ac:chgData name="Kathryn Leeber" userId="15028f3c-0a13-4345-9369-dac953ae4f16" providerId="ADAL" clId="{641F23C5-23EB-3B4B-9CEE-F04D5F1FDE2F}" dt="2020-12-10T16:47:39.094" v="0"/>
          <ac:spMkLst>
            <pc:docMk/>
            <pc:sldMk cId="0" sldId="353"/>
            <ac:spMk id="1549314" creationId="{00000000-0000-0000-0000-000000000000}"/>
          </ac:spMkLst>
        </pc:spChg>
      </pc:sldChg>
      <pc:sldChg chg="modSp">
        <pc:chgData name="Kathryn Leeber" userId="15028f3c-0a13-4345-9369-dac953ae4f16" providerId="ADAL" clId="{641F23C5-23EB-3B4B-9CEE-F04D5F1FDE2F}" dt="2020-12-10T16:47:39.094" v="0"/>
        <pc:sldMkLst>
          <pc:docMk/>
          <pc:sldMk cId="0" sldId="355"/>
        </pc:sldMkLst>
        <pc:spChg chg="mod">
          <ac:chgData name="Kathryn Leeber" userId="15028f3c-0a13-4345-9369-dac953ae4f16" providerId="ADAL" clId="{641F23C5-23EB-3B4B-9CEE-F04D5F1FDE2F}" dt="2020-12-10T16:47:39.094" v="0"/>
          <ac:spMkLst>
            <pc:docMk/>
            <pc:sldMk cId="0" sldId="355"/>
            <ac:spMk id="92163" creationId="{00000000-0000-0000-0000-000000000000}"/>
          </ac:spMkLst>
        </pc:spChg>
        <pc:spChg chg="mod">
          <ac:chgData name="Kathryn Leeber" userId="15028f3c-0a13-4345-9369-dac953ae4f16" providerId="ADAL" clId="{641F23C5-23EB-3B4B-9CEE-F04D5F1FDE2F}" dt="2020-12-10T16:47:39.094" v="0"/>
          <ac:spMkLst>
            <pc:docMk/>
            <pc:sldMk cId="0" sldId="355"/>
            <ac:spMk id="1550338" creationId="{00000000-0000-0000-0000-000000000000}"/>
          </ac:spMkLst>
        </pc:spChg>
      </pc:sldChg>
      <pc:sldChg chg="modSp">
        <pc:chgData name="Kathryn Leeber" userId="15028f3c-0a13-4345-9369-dac953ae4f16" providerId="ADAL" clId="{641F23C5-23EB-3B4B-9CEE-F04D5F1FDE2F}" dt="2020-12-10T16:47:39.094" v="0"/>
        <pc:sldMkLst>
          <pc:docMk/>
          <pc:sldMk cId="0" sldId="356"/>
        </pc:sldMkLst>
        <pc:spChg chg="mod">
          <ac:chgData name="Kathryn Leeber" userId="15028f3c-0a13-4345-9369-dac953ae4f16" providerId="ADAL" clId="{641F23C5-23EB-3B4B-9CEE-F04D5F1FDE2F}" dt="2020-12-10T16:47:39.094" v="0"/>
          <ac:spMkLst>
            <pc:docMk/>
            <pc:sldMk cId="0" sldId="356"/>
            <ac:spMk id="93187" creationId="{00000000-0000-0000-0000-000000000000}"/>
          </ac:spMkLst>
        </pc:spChg>
        <pc:spChg chg="mod">
          <ac:chgData name="Kathryn Leeber" userId="15028f3c-0a13-4345-9369-dac953ae4f16" providerId="ADAL" clId="{641F23C5-23EB-3B4B-9CEE-F04D5F1FDE2F}" dt="2020-12-10T16:47:39.094" v="0"/>
          <ac:spMkLst>
            <pc:docMk/>
            <pc:sldMk cId="0" sldId="356"/>
            <ac:spMk id="1551362" creationId="{00000000-0000-0000-0000-000000000000}"/>
          </ac:spMkLst>
        </pc:spChg>
      </pc:sldChg>
      <pc:sldChg chg="modSp">
        <pc:chgData name="Kathryn Leeber" userId="15028f3c-0a13-4345-9369-dac953ae4f16" providerId="ADAL" clId="{641F23C5-23EB-3B4B-9CEE-F04D5F1FDE2F}" dt="2020-12-10T16:47:39.094" v="0"/>
        <pc:sldMkLst>
          <pc:docMk/>
          <pc:sldMk cId="0" sldId="357"/>
        </pc:sldMkLst>
        <pc:spChg chg="mod">
          <ac:chgData name="Kathryn Leeber" userId="15028f3c-0a13-4345-9369-dac953ae4f16" providerId="ADAL" clId="{641F23C5-23EB-3B4B-9CEE-F04D5F1FDE2F}" dt="2020-12-10T16:47:39.094" v="0"/>
          <ac:spMkLst>
            <pc:docMk/>
            <pc:sldMk cId="0" sldId="357"/>
            <ac:spMk id="94211" creationId="{00000000-0000-0000-0000-000000000000}"/>
          </ac:spMkLst>
        </pc:spChg>
        <pc:spChg chg="mod">
          <ac:chgData name="Kathryn Leeber" userId="15028f3c-0a13-4345-9369-dac953ae4f16" providerId="ADAL" clId="{641F23C5-23EB-3B4B-9CEE-F04D5F1FDE2F}" dt="2020-12-10T16:47:39.094" v="0"/>
          <ac:spMkLst>
            <pc:docMk/>
            <pc:sldMk cId="0" sldId="357"/>
            <ac:spMk id="1552386" creationId="{00000000-0000-0000-0000-000000000000}"/>
          </ac:spMkLst>
        </pc:spChg>
      </pc:sldChg>
      <pc:sldChg chg="modSp">
        <pc:chgData name="Kathryn Leeber" userId="15028f3c-0a13-4345-9369-dac953ae4f16" providerId="ADAL" clId="{641F23C5-23EB-3B4B-9CEE-F04D5F1FDE2F}" dt="2020-12-10T16:47:39.094" v="0"/>
        <pc:sldMkLst>
          <pc:docMk/>
          <pc:sldMk cId="0" sldId="359"/>
        </pc:sldMkLst>
        <pc:spChg chg="mod">
          <ac:chgData name="Kathryn Leeber" userId="15028f3c-0a13-4345-9369-dac953ae4f16" providerId="ADAL" clId="{641F23C5-23EB-3B4B-9CEE-F04D5F1FDE2F}" dt="2020-12-10T16:47:39.094" v="0"/>
          <ac:spMkLst>
            <pc:docMk/>
            <pc:sldMk cId="0" sldId="359"/>
            <ac:spMk id="96259" creationId="{00000000-0000-0000-0000-000000000000}"/>
          </ac:spMkLst>
        </pc:spChg>
        <pc:spChg chg="mod">
          <ac:chgData name="Kathryn Leeber" userId="15028f3c-0a13-4345-9369-dac953ae4f16" providerId="ADAL" clId="{641F23C5-23EB-3B4B-9CEE-F04D5F1FDE2F}" dt="2020-12-10T16:47:39.094" v="0"/>
          <ac:spMkLst>
            <pc:docMk/>
            <pc:sldMk cId="0" sldId="359"/>
            <ac:spMk id="1553410" creationId="{00000000-0000-0000-0000-000000000000}"/>
          </ac:spMkLst>
        </pc:spChg>
      </pc:sldChg>
      <pc:sldChg chg="modSp">
        <pc:chgData name="Kathryn Leeber" userId="15028f3c-0a13-4345-9369-dac953ae4f16" providerId="ADAL" clId="{641F23C5-23EB-3B4B-9CEE-F04D5F1FDE2F}" dt="2020-12-10T16:47:39.094" v="0"/>
        <pc:sldMkLst>
          <pc:docMk/>
          <pc:sldMk cId="0" sldId="360"/>
        </pc:sldMkLst>
        <pc:spChg chg="mod">
          <ac:chgData name="Kathryn Leeber" userId="15028f3c-0a13-4345-9369-dac953ae4f16" providerId="ADAL" clId="{641F23C5-23EB-3B4B-9CEE-F04D5F1FDE2F}" dt="2020-12-10T16:47:39.094" v="0"/>
          <ac:spMkLst>
            <pc:docMk/>
            <pc:sldMk cId="0" sldId="360"/>
            <ac:spMk id="97283" creationId="{00000000-0000-0000-0000-000000000000}"/>
          </ac:spMkLst>
        </pc:spChg>
        <pc:spChg chg="mod">
          <ac:chgData name="Kathryn Leeber" userId="15028f3c-0a13-4345-9369-dac953ae4f16" providerId="ADAL" clId="{641F23C5-23EB-3B4B-9CEE-F04D5F1FDE2F}" dt="2020-12-10T16:47:39.094" v="0"/>
          <ac:spMkLst>
            <pc:docMk/>
            <pc:sldMk cId="0" sldId="360"/>
            <ac:spMk id="1554434" creationId="{00000000-0000-0000-0000-000000000000}"/>
          </ac:spMkLst>
        </pc:spChg>
      </pc:sldChg>
      <pc:sldChg chg="modSp">
        <pc:chgData name="Kathryn Leeber" userId="15028f3c-0a13-4345-9369-dac953ae4f16" providerId="ADAL" clId="{641F23C5-23EB-3B4B-9CEE-F04D5F1FDE2F}" dt="2020-12-10T16:47:39.094" v="0"/>
        <pc:sldMkLst>
          <pc:docMk/>
          <pc:sldMk cId="0" sldId="361"/>
        </pc:sldMkLst>
        <pc:spChg chg="mod">
          <ac:chgData name="Kathryn Leeber" userId="15028f3c-0a13-4345-9369-dac953ae4f16" providerId="ADAL" clId="{641F23C5-23EB-3B4B-9CEE-F04D5F1FDE2F}" dt="2020-12-10T16:47:39.094" v="0"/>
          <ac:spMkLst>
            <pc:docMk/>
            <pc:sldMk cId="0" sldId="361"/>
            <ac:spMk id="98307" creationId="{00000000-0000-0000-0000-000000000000}"/>
          </ac:spMkLst>
        </pc:spChg>
        <pc:spChg chg="mod">
          <ac:chgData name="Kathryn Leeber" userId="15028f3c-0a13-4345-9369-dac953ae4f16" providerId="ADAL" clId="{641F23C5-23EB-3B4B-9CEE-F04D5F1FDE2F}" dt="2020-12-10T16:47:39.094" v="0"/>
          <ac:spMkLst>
            <pc:docMk/>
            <pc:sldMk cId="0" sldId="361"/>
            <ac:spMk id="1555458" creationId="{00000000-0000-0000-0000-000000000000}"/>
          </ac:spMkLst>
        </pc:spChg>
      </pc:sldChg>
      <pc:sldChg chg="modSp">
        <pc:chgData name="Kathryn Leeber" userId="15028f3c-0a13-4345-9369-dac953ae4f16" providerId="ADAL" clId="{641F23C5-23EB-3B4B-9CEE-F04D5F1FDE2F}" dt="2020-12-10T16:47:39.094" v="0"/>
        <pc:sldMkLst>
          <pc:docMk/>
          <pc:sldMk cId="0" sldId="363"/>
        </pc:sldMkLst>
        <pc:spChg chg="mod">
          <ac:chgData name="Kathryn Leeber" userId="15028f3c-0a13-4345-9369-dac953ae4f16" providerId="ADAL" clId="{641F23C5-23EB-3B4B-9CEE-F04D5F1FDE2F}" dt="2020-12-10T16:47:39.094" v="0"/>
          <ac:spMkLst>
            <pc:docMk/>
            <pc:sldMk cId="0" sldId="363"/>
            <ac:spMk id="100355" creationId="{00000000-0000-0000-0000-000000000000}"/>
          </ac:spMkLst>
        </pc:spChg>
        <pc:spChg chg="mod">
          <ac:chgData name="Kathryn Leeber" userId="15028f3c-0a13-4345-9369-dac953ae4f16" providerId="ADAL" clId="{641F23C5-23EB-3B4B-9CEE-F04D5F1FDE2F}" dt="2020-12-10T16:47:39.094" v="0"/>
          <ac:spMkLst>
            <pc:docMk/>
            <pc:sldMk cId="0" sldId="363"/>
            <ac:spMk id="1556482" creationId="{00000000-0000-0000-0000-000000000000}"/>
          </ac:spMkLst>
        </pc:spChg>
      </pc:sldChg>
      <pc:sldChg chg="modSp">
        <pc:chgData name="Kathryn Leeber" userId="15028f3c-0a13-4345-9369-dac953ae4f16" providerId="ADAL" clId="{641F23C5-23EB-3B4B-9CEE-F04D5F1FDE2F}" dt="2020-12-10T16:47:39.094" v="0"/>
        <pc:sldMkLst>
          <pc:docMk/>
          <pc:sldMk cId="0" sldId="364"/>
        </pc:sldMkLst>
        <pc:spChg chg="mod">
          <ac:chgData name="Kathryn Leeber" userId="15028f3c-0a13-4345-9369-dac953ae4f16" providerId="ADAL" clId="{641F23C5-23EB-3B4B-9CEE-F04D5F1FDE2F}" dt="2020-12-10T16:47:39.094" v="0"/>
          <ac:spMkLst>
            <pc:docMk/>
            <pc:sldMk cId="0" sldId="364"/>
            <ac:spMk id="101379" creationId="{00000000-0000-0000-0000-000000000000}"/>
          </ac:spMkLst>
        </pc:spChg>
        <pc:spChg chg="mod">
          <ac:chgData name="Kathryn Leeber" userId="15028f3c-0a13-4345-9369-dac953ae4f16" providerId="ADAL" clId="{641F23C5-23EB-3B4B-9CEE-F04D5F1FDE2F}" dt="2020-12-10T16:47:39.094" v="0"/>
          <ac:spMkLst>
            <pc:docMk/>
            <pc:sldMk cId="0" sldId="364"/>
            <ac:spMk id="1557506" creationId="{00000000-0000-0000-0000-000000000000}"/>
          </ac:spMkLst>
        </pc:spChg>
      </pc:sldChg>
      <pc:sldChg chg="modSp">
        <pc:chgData name="Kathryn Leeber" userId="15028f3c-0a13-4345-9369-dac953ae4f16" providerId="ADAL" clId="{641F23C5-23EB-3B4B-9CEE-F04D5F1FDE2F}" dt="2020-12-10T16:47:39.094" v="0"/>
        <pc:sldMkLst>
          <pc:docMk/>
          <pc:sldMk cId="0" sldId="365"/>
        </pc:sldMkLst>
        <pc:spChg chg="mod">
          <ac:chgData name="Kathryn Leeber" userId="15028f3c-0a13-4345-9369-dac953ae4f16" providerId="ADAL" clId="{641F23C5-23EB-3B4B-9CEE-F04D5F1FDE2F}" dt="2020-12-10T16:47:39.094" v="0"/>
          <ac:spMkLst>
            <pc:docMk/>
            <pc:sldMk cId="0" sldId="365"/>
            <ac:spMk id="102403" creationId="{00000000-0000-0000-0000-000000000000}"/>
          </ac:spMkLst>
        </pc:spChg>
        <pc:spChg chg="mod">
          <ac:chgData name="Kathryn Leeber" userId="15028f3c-0a13-4345-9369-dac953ae4f16" providerId="ADAL" clId="{641F23C5-23EB-3B4B-9CEE-F04D5F1FDE2F}" dt="2020-12-10T16:47:39.094" v="0"/>
          <ac:spMkLst>
            <pc:docMk/>
            <pc:sldMk cId="0" sldId="365"/>
            <ac:spMk id="1558530" creationId="{00000000-0000-0000-0000-000000000000}"/>
          </ac:spMkLst>
        </pc:spChg>
      </pc:sldChg>
      <pc:sldChg chg="modSp">
        <pc:chgData name="Kathryn Leeber" userId="15028f3c-0a13-4345-9369-dac953ae4f16" providerId="ADAL" clId="{641F23C5-23EB-3B4B-9CEE-F04D5F1FDE2F}" dt="2020-12-10T16:47:39.094" v="0"/>
        <pc:sldMkLst>
          <pc:docMk/>
          <pc:sldMk cId="0" sldId="367"/>
        </pc:sldMkLst>
        <pc:spChg chg="mod">
          <ac:chgData name="Kathryn Leeber" userId="15028f3c-0a13-4345-9369-dac953ae4f16" providerId="ADAL" clId="{641F23C5-23EB-3B4B-9CEE-F04D5F1FDE2F}" dt="2020-12-10T16:47:39.094" v="0"/>
          <ac:spMkLst>
            <pc:docMk/>
            <pc:sldMk cId="0" sldId="367"/>
            <ac:spMk id="104451" creationId="{00000000-0000-0000-0000-000000000000}"/>
          </ac:spMkLst>
        </pc:spChg>
        <pc:spChg chg="mod">
          <ac:chgData name="Kathryn Leeber" userId="15028f3c-0a13-4345-9369-dac953ae4f16" providerId="ADAL" clId="{641F23C5-23EB-3B4B-9CEE-F04D5F1FDE2F}" dt="2020-12-10T16:47:39.094" v="0"/>
          <ac:spMkLst>
            <pc:docMk/>
            <pc:sldMk cId="0" sldId="367"/>
            <ac:spMk id="1559554" creationId="{00000000-0000-0000-0000-000000000000}"/>
          </ac:spMkLst>
        </pc:spChg>
      </pc:sldChg>
      <pc:sldChg chg="modSp">
        <pc:chgData name="Kathryn Leeber" userId="15028f3c-0a13-4345-9369-dac953ae4f16" providerId="ADAL" clId="{641F23C5-23EB-3B4B-9CEE-F04D5F1FDE2F}" dt="2020-12-10T16:47:39.094" v="0"/>
        <pc:sldMkLst>
          <pc:docMk/>
          <pc:sldMk cId="0" sldId="368"/>
        </pc:sldMkLst>
        <pc:spChg chg="mod">
          <ac:chgData name="Kathryn Leeber" userId="15028f3c-0a13-4345-9369-dac953ae4f16" providerId="ADAL" clId="{641F23C5-23EB-3B4B-9CEE-F04D5F1FDE2F}" dt="2020-12-10T16:47:39.094" v="0"/>
          <ac:spMkLst>
            <pc:docMk/>
            <pc:sldMk cId="0" sldId="368"/>
            <ac:spMk id="105475" creationId="{00000000-0000-0000-0000-000000000000}"/>
          </ac:spMkLst>
        </pc:spChg>
        <pc:spChg chg="mod">
          <ac:chgData name="Kathryn Leeber" userId="15028f3c-0a13-4345-9369-dac953ae4f16" providerId="ADAL" clId="{641F23C5-23EB-3B4B-9CEE-F04D5F1FDE2F}" dt="2020-12-10T16:47:39.094" v="0"/>
          <ac:spMkLst>
            <pc:docMk/>
            <pc:sldMk cId="0" sldId="368"/>
            <ac:spMk id="1560578" creationId="{00000000-0000-0000-0000-000000000000}"/>
          </ac:spMkLst>
        </pc:spChg>
      </pc:sldChg>
      <pc:sldChg chg="modSp">
        <pc:chgData name="Kathryn Leeber" userId="15028f3c-0a13-4345-9369-dac953ae4f16" providerId="ADAL" clId="{641F23C5-23EB-3B4B-9CEE-F04D5F1FDE2F}" dt="2020-12-10T16:47:39.094" v="0"/>
        <pc:sldMkLst>
          <pc:docMk/>
          <pc:sldMk cId="0" sldId="369"/>
        </pc:sldMkLst>
        <pc:spChg chg="mod">
          <ac:chgData name="Kathryn Leeber" userId="15028f3c-0a13-4345-9369-dac953ae4f16" providerId="ADAL" clId="{641F23C5-23EB-3B4B-9CEE-F04D5F1FDE2F}" dt="2020-12-10T16:47:39.094" v="0"/>
          <ac:spMkLst>
            <pc:docMk/>
            <pc:sldMk cId="0" sldId="369"/>
            <ac:spMk id="106499" creationId="{00000000-0000-0000-0000-000000000000}"/>
          </ac:spMkLst>
        </pc:spChg>
        <pc:spChg chg="mod">
          <ac:chgData name="Kathryn Leeber" userId="15028f3c-0a13-4345-9369-dac953ae4f16" providerId="ADAL" clId="{641F23C5-23EB-3B4B-9CEE-F04D5F1FDE2F}" dt="2020-12-10T16:47:39.094" v="0"/>
          <ac:spMkLst>
            <pc:docMk/>
            <pc:sldMk cId="0" sldId="369"/>
            <ac:spMk id="1561602" creationId="{00000000-0000-0000-0000-000000000000}"/>
          </ac:spMkLst>
        </pc:spChg>
      </pc:sldChg>
      <pc:sldChg chg="modSp">
        <pc:chgData name="Kathryn Leeber" userId="15028f3c-0a13-4345-9369-dac953ae4f16" providerId="ADAL" clId="{641F23C5-23EB-3B4B-9CEE-F04D5F1FDE2F}" dt="2020-12-10T16:47:39.094" v="0"/>
        <pc:sldMkLst>
          <pc:docMk/>
          <pc:sldMk cId="0" sldId="370"/>
        </pc:sldMkLst>
        <pc:spChg chg="mod">
          <ac:chgData name="Kathryn Leeber" userId="15028f3c-0a13-4345-9369-dac953ae4f16" providerId="ADAL" clId="{641F23C5-23EB-3B4B-9CEE-F04D5F1FDE2F}" dt="2020-12-10T16:47:39.094" v="0"/>
          <ac:spMkLst>
            <pc:docMk/>
            <pc:sldMk cId="0" sldId="370"/>
            <ac:spMk id="107523" creationId="{00000000-0000-0000-0000-000000000000}"/>
          </ac:spMkLst>
        </pc:spChg>
        <pc:spChg chg="mod">
          <ac:chgData name="Kathryn Leeber" userId="15028f3c-0a13-4345-9369-dac953ae4f16" providerId="ADAL" clId="{641F23C5-23EB-3B4B-9CEE-F04D5F1FDE2F}" dt="2020-12-10T16:47:39.094" v="0"/>
          <ac:spMkLst>
            <pc:docMk/>
            <pc:sldMk cId="0" sldId="370"/>
            <ac:spMk id="1562626" creationId="{00000000-0000-0000-0000-000000000000}"/>
          </ac:spMkLst>
        </pc:spChg>
      </pc:sldChg>
      <pc:sldChg chg="modSp">
        <pc:chgData name="Kathryn Leeber" userId="15028f3c-0a13-4345-9369-dac953ae4f16" providerId="ADAL" clId="{641F23C5-23EB-3B4B-9CEE-F04D5F1FDE2F}" dt="2020-12-10T16:47:39.094" v="0"/>
        <pc:sldMkLst>
          <pc:docMk/>
          <pc:sldMk cId="0" sldId="371"/>
        </pc:sldMkLst>
        <pc:spChg chg="mod">
          <ac:chgData name="Kathryn Leeber" userId="15028f3c-0a13-4345-9369-dac953ae4f16" providerId="ADAL" clId="{641F23C5-23EB-3B4B-9CEE-F04D5F1FDE2F}" dt="2020-12-10T16:47:39.094" v="0"/>
          <ac:spMkLst>
            <pc:docMk/>
            <pc:sldMk cId="0" sldId="371"/>
            <ac:spMk id="108547" creationId="{00000000-0000-0000-0000-000000000000}"/>
          </ac:spMkLst>
        </pc:spChg>
        <pc:spChg chg="mod">
          <ac:chgData name="Kathryn Leeber" userId="15028f3c-0a13-4345-9369-dac953ae4f16" providerId="ADAL" clId="{641F23C5-23EB-3B4B-9CEE-F04D5F1FDE2F}" dt="2020-12-10T16:47:39.094" v="0"/>
          <ac:spMkLst>
            <pc:docMk/>
            <pc:sldMk cId="0" sldId="371"/>
            <ac:spMk id="1563650" creationId="{00000000-0000-0000-0000-000000000000}"/>
          </ac:spMkLst>
        </pc:spChg>
      </pc:sldChg>
      <pc:sldChg chg="modSp">
        <pc:chgData name="Kathryn Leeber" userId="15028f3c-0a13-4345-9369-dac953ae4f16" providerId="ADAL" clId="{641F23C5-23EB-3B4B-9CEE-F04D5F1FDE2F}" dt="2020-12-10T16:47:39.094" v="0"/>
        <pc:sldMkLst>
          <pc:docMk/>
          <pc:sldMk cId="0" sldId="372"/>
        </pc:sldMkLst>
        <pc:spChg chg="mod">
          <ac:chgData name="Kathryn Leeber" userId="15028f3c-0a13-4345-9369-dac953ae4f16" providerId="ADAL" clId="{641F23C5-23EB-3B4B-9CEE-F04D5F1FDE2F}" dt="2020-12-10T16:47:39.094" v="0"/>
          <ac:spMkLst>
            <pc:docMk/>
            <pc:sldMk cId="0" sldId="372"/>
            <ac:spMk id="109571" creationId="{00000000-0000-0000-0000-000000000000}"/>
          </ac:spMkLst>
        </pc:spChg>
        <pc:spChg chg="mod">
          <ac:chgData name="Kathryn Leeber" userId="15028f3c-0a13-4345-9369-dac953ae4f16" providerId="ADAL" clId="{641F23C5-23EB-3B4B-9CEE-F04D5F1FDE2F}" dt="2020-12-10T16:47:39.094" v="0"/>
          <ac:spMkLst>
            <pc:docMk/>
            <pc:sldMk cId="0" sldId="372"/>
            <ac:spMk id="1564674" creationId="{00000000-0000-0000-0000-000000000000}"/>
          </ac:spMkLst>
        </pc:spChg>
      </pc:sldChg>
      <pc:sldChg chg="modSp">
        <pc:chgData name="Kathryn Leeber" userId="15028f3c-0a13-4345-9369-dac953ae4f16" providerId="ADAL" clId="{641F23C5-23EB-3B4B-9CEE-F04D5F1FDE2F}" dt="2020-12-10T16:47:39.094" v="0"/>
        <pc:sldMkLst>
          <pc:docMk/>
          <pc:sldMk cId="0" sldId="374"/>
        </pc:sldMkLst>
        <pc:spChg chg="mod">
          <ac:chgData name="Kathryn Leeber" userId="15028f3c-0a13-4345-9369-dac953ae4f16" providerId="ADAL" clId="{641F23C5-23EB-3B4B-9CEE-F04D5F1FDE2F}" dt="2020-12-10T16:47:39.094" v="0"/>
          <ac:spMkLst>
            <pc:docMk/>
            <pc:sldMk cId="0" sldId="374"/>
            <ac:spMk id="111619" creationId="{00000000-0000-0000-0000-000000000000}"/>
          </ac:spMkLst>
        </pc:spChg>
        <pc:spChg chg="mod">
          <ac:chgData name="Kathryn Leeber" userId="15028f3c-0a13-4345-9369-dac953ae4f16" providerId="ADAL" clId="{641F23C5-23EB-3B4B-9CEE-F04D5F1FDE2F}" dt="2020-12-10T16:47:39.094" v="0"/>
          <ac:spMkLst>
            <pc:docMk/>
            <pc:sldMk cId="0" sldId="374"/>
            <ac:spMk id="1565698" creationId="{00000000-0000-0000-0000-000000000000}"/>
          </ac:spMkLst>
        </pc:spChg>
      </pc:sldChg>
      <pc:sldChg chg="modSp">
        <pc:chgData name="Kathryn Leeber" userId="15028f3c-0a13-4345-9369-dac953ae4f16" providerId="ADAL" clId="{641F23C5-23EB-3B4B-9CEE-F04D5F1FDE2F}" dt="2020-12-10T16:47:39.094" v="0"/>
        <pc:sldMkLst>
          <pc:docMk/>
          <pc:sldMk cId="0" sldId="375"/>
        </pc:sldMkLst>
        <pc:spChg chg="mod">
          <ac:chgData name="Kathryn Leeber" userId="15028f3c-0a13-4345-9369-dac953ae4f16" providerId="ADAL" clId="{641F23C5-23EB-3B4B-9CEE-F04D5F1FDE2F}" dt="2020-12-10T16:47:39.094" v="0"/>
          <ac:spMkLst>
            <pc:docMk/>
            <pc:sldMk cId="0" sldId="375"/>
            <ac:spMk id="112643" creationId="{00000000-0000-0000-0000-000000000000}"/>
          </ac:spMkLst>
        </pc:spChg>
        <pc:spChg chg="mod">
          <ac:chgData name="Kathryn Leeber" userId="15028f3c-0a13-4345-9369-dac953ae4f16" providerId="ADAL" clId="{641F23C5-23EB-3B4B-9CEE-F04D5F1FDE2F}" dt="2020-12-10T16:47:39.094" v="0"/>
          <ac:spMkLst>
            <pc:docMk/>
            <pc:sldMk cId="0" sldId="375"/>
            <ac:spMk id="1566722" creationId="{00000000-0000-0000-0000-000000000000}"/>
          </ac:spMkLst>
        </pc:spChg>
      </pc:sldChg>
      <pc:sldChg chg="modSp">
        <pc:chgData name="Kathryn Leeber" userId="15028f3c-0a13-4345-9369-dac953ae4f16" providerId="ADAL" clId="{641F23C5-23EB-3B4B-9CEE-F04D5F1FDE2F}" dt="2020-12-10T16:47:39.094" v="0"/>
        <pc:sldMkLst>
          <pc:docMk/>
          <pc:sldMk cId="0" sldId="376"/>
        </pc:sldMkLst>
        <pc:spChg chg="mod">
          <ac:chgData name="Kathryn Leeber" userId="15028f3c-0a13-4345-9369-dac953ae4f16" providerId="ADAL" clId="{641F23C5-23EB-3B4B-9CEE-F04D5F1FDE2F}" dt="2020-12-10T16:47:39.094" v="0"/>
          <ac:spMkLst>
            <pc:docMk/>
            <pc:sldMk cId="0" sldId="376"/>
            <ac:spMk id="113667" creationId="{00000000-0000-0000-0000-000000000000}"/>
          </ac:spMkLst>
        </pc:spChg>
        <pc:spChg chg="mod">
          <ac:chgData name="Kathryn Leeber" userId="15028f3c-0a13-4345-9369-dac953ae4f16" providerId="ADAL" clId="{641F23C5-23EB-3B4B-9CEE-F04D5F1FDE2F}" dt="2020-12-10T16:47:39.094" v="0"/>
          <ac:spMkLst>
            <pc:docMk/>
            <pc:sldMk cId="0" sldId="376"/>
            <ac:spMk id="1567746" creationId="{00000000-0000-0000-0000-000000000000}"/>
          </ac:spMkLst>
        </pc:spChg>
      </pc:sldChg>
      <pc:sldChg chg="modSp">
        <pc:chgData name="Kathryn Leeber" userId="15028f3c-0a13-4345-9369-dac953ae4f16" providerId="ADAL" clId="{641F23C5-23EB-3B4B-9CEE-F04D5F1FDE2F}" dt="2020-12-10T16:47:39.094" v="0"/>
        <pc:sldMkLst>
          <pc:docMk/>
          <pc:sldMk cId="0" sldId="378"/>
        </pc:sldMkLst>
        <pc:spChg chg="mod">
          <ac:chgData name="Kathryn Leeber" userId="15028f3c-0a13-4345-9369-dac953ae4f16" providerId="ADAL" clId="{641F23C5-23EB-3B4B-9CEE-F04D5F1FDE2F}" dt="2020-12-10T16:47:39.094" v="0"/>
          <ac:spMkLst>
            <pc:docMk/>
            <pc:sldMk cId="0" sldId="378"/>
            <ac:spMk id="115715" creationId="{00000000-0000-0000-0000-000000000000}"/>
          </ac:spMkLst>
        </pc:spChg>
        <pc:spChg chg="mod">
          <ac:chgData name="Kathryn Leeber" userId="15028f3c-0a13-4345-9369-dac953ae4f16" providerId="ADAL" clId="{641F23C5-23EB-3B4B-9CEE-F04D5F1FDE2F}" dt="2020-12-10T16:47:39.094" v="0"/>
          <ac:spMkLst>
            <pc:docMk/>
            <pc:sldMk cId="0" sldId="378"/>
            <ac:spMk id="1568770" creationId="{00000000-0000-0000-0000-000000000000}"/>
          </ac:spMkLst>
        </pc:spChg>
      </pc:sldChg>
      <pc:sldChg chg="modSp">
        <pc:chgData name="Kathryn Leeber" userId="15028f3c-0a13-4345-9369-dac953ae4f16" providerId="ADAL" clId="{641F23C5-23EB-3B4B-9CEE-F04D5F1FDE2F}" dt="2020-12-10T16:47:39.094" v="0"/>
        <pc:sldMkLst>
          <pc:docMk/>
          <pc:sldMk cId="0" sldId="379"/>
        </pc:sldMkLst>
        <pc:spChg chg="mod">
          <ac:chgData name="Kathryn Leeber" userId="15028f3c-0a13-4345-9369-dac953ae4f16" providerId="ADAL" clId="{641F23C5-23EB-3B4B-9CEE-F04D5F1FDE2F}" dt="2020-12-10T16:47:39.094" v="0"/>
          <ac:spMkLst>
            <pc:docMk/>
            <pc:sldMk cId="0" sldId="379"/>
            <ac:spMk id="116739" creationId="{00000000-0000-0000-0000-000000000000}"/>
          </ac:spMkLst>
        </pc:spChg>
        <pc:spChg chg="mod">
          <ac:chgData name="Kathryn Leeber" userId="15028f3c-0a13-4345-9369-dac953ae4f16" providerId="ADAL" clId="{641F23C5-23EB-3B4B-9CEE-F04D5F1FDE2F}" dt="2020-12-10T16:47:39.094" v="0"/>
          <ac:spMkLst>
            <pc:docMk/>
            <pc:sldMk cId="0" sldId="379"/>
            <ac:spMk id="1569794" creationId="{00000000-0000-0000-0000-000000000000}"/>
          </ac:spMkLst>
        </pc:spChg>
      </pc:sldChg>
      <pc:sldChg chg="modSp">
        <pc:chgData name="Kathryn Leeber" userId="15028f3c-0a13-4345-9369-dac953ae4f16" providerId="ADAL" clId="{641F23C5-23EB-3B4B-9CEE-F04D5F1FDE2F}" dt="2020-12-10T16:47:39.094" v="0"/>
        <pc:sldMkLst>
          <pc:docMk/>
          <pc:sldMk cId="0" sldId="380"/>
        </pc:sldMkLst>
        <pc:spChg chg="mod">
          <ac:chgData name="Kathryn Leeber" userId="15028f3c-0a13-4345-9369-dac953ae4f16" providerId="ADAL" clId="{641F23C5-23EB-3B4B-9CEE-F04D5F1FDE2F}" dt="2020-12-10T16:47:39.094" v="0"/>
          <ac:spMkLst>
            <pc:docMk/>
            <pc:sldMk cId="0" sldId="380"/>
            <ac:spMk id="117763" creationId="{00000000-0000-0000-0000-000000000000}"/>
          </ac:spMkLst>
        </pc:spChg>
        <pc:spChg chg="mod">
          <ac:chgData name="Kathryn Leeber" userId="15028f3c-0a13-4345-9369-dac953ae4f16" providerId="ADAL" clId="{641F23C5-23EB-3B4B-9CEE-F04D5F1FDE2F}" dt="2020-12-10T16:47:39.094" v="0"/>
          <ac:spMkLst>
            <pc:docMk/>
            <pc:sldMk cId="0" sldId="380"/>
            <ac:spMk id="1570818" creationId="{00000000-0000-0000-0000-000000000000}"/>
          </ac:spMkLst>
        </pc:spChg>
      </pc:sldChg>
      <pc:sldMasterChg chg="modSp mod delSldLayout modSldLayout">
        <pc:chgData name="Kathryn Leeber" userId="15028f3c-0a13-4345-9369-dac953ae4f16" providerId="ADAL" clId="{641F23C5-23EB-3B4B-9CEE-F04D5F1FDE2F}" dt="2020-12-10T16:47:58.133" v="32" actId="20577"/>
        <pc:sldMasterMkLst>
          <pc:docMk/>
          <pc:sldMasterMk cId="2314875682" sldId="2147483696"/>
        </pc:sldMasterMkLst>
        <pc:spChg chg="mod">
          <ac:chgData name="Kathryn Leeber" userId="15028f3c-0a13-4345-9369-dac953ae4f16" providerId="ADAL" clId="{641F23C5-23EB-3B4B-9CEE-F04D5F1FDE2F}" dt="2020-12-10T16:47:58.133" v="32" actId="20577"/>
          <ac:spMkLst>
            <pc:docMk/>
            <pc:sldMasterMk cId="2314875682" sldId="2147483696"/>
            <ac:spMk id="7" creationId="{21F38BD8-3F75-CE4C-AFEF-0C6B45F77F8C}"/>
          </ac:spMkLst>
        </pc:spChg>
        <pc:sldLayoutChg chg="del">
          <pc:chgData name="Kathryn Leeber" userId="15028f3c-0a13-4345-9369-dac953ae4f16" providerId="ADAL" clId="{641F23C5-23EB-3B4B-9CEE-F04D5F1FDE2F}" dt="2020-12-10T16:47:44.970" v="1" actId="2696"/>
          <pc:sldLayoutMkLst>
            <pc:docMk/>
            <pc:sldMasterMk cId="2314875682" sldId="2147483696"/>
            <pc:sldLayoutMk cId="1103116429" sldId="2147483661"/>
          </pc:sldLayoutMkLst>
        </pc:sldLayoutChg>
        <pc:sldLayoutChg chg="del">
          <pc:chgData name="Kathryn Leeber" userId="15028f3c-0a13-4345-9369-dac953ae4f16" providerId="ADAL" clId="{641F23C5-23EB-3B4B-9CEE-F04D5F1FDE2F}" dt="2020-12-10T16:47:45.051" v="15" actId="2696"/>
          <pc:sldLayoutMkLst>
            <pc:docMk/>
            <pc:sldMasterMk cId="2314875682" sldId="2147483696"/>
            <pc:sldLayoutMk cId="1103116429" sldId="2147483662"/>
          </pc:sldLayoutMkLst>
        </pc:sldLayoutChg>
        <pc:sldLayoutChg chg="del">
          <pc:chgData name="Kathryn Leeber" userId="15028f3c-0a13-4345-9369-dac953ae4f16" providerId="ADAL" clId="{641F23C5-23EB-3B4B-9CEE-F04D5F1FDE2F}" dt="2020-12-10T16:47:45.103" v="26" actId="2696"/>
          <pc:sldLayoutMkLst>
            <pc:docMk/>
            <pc:sldMasterMk cId="2314875682" sldId="2147483696"/>
            <pc:sldLayoutMk cId="1103116429" sldId="2147483663"/>
          </pc:sldLayoutMkLst>
        </pc:sldLayoutChg>
        <pc:sldLayoutChg chg="del">
          <pc:chgData name="Kathryn Leeber" userId="15028f3c-0a13-4345-9369-dac953ae4f16" providerId="ADAL" clId="{641F23C5-23EB-3B4B-9CEE-F04D5F1FDE2F}" dt="2020-12-10T16:47:45.046" v="14" actId="2696"/>
          <pc:sldLayoutMkLst>
            <pc:docMk/>
            <pc:sldMasterMk cId="2314875682" sldId="2147483696"/>
            <pc:sldLayoutMk cId="1103116429" sldId="2147483664"/>
          </pc:sldLayoutMkLst>
        </pc:sldLayoutChg>
        <pc:sldLayoutChg chg="del">
          <pc:chgData name="Kathryn Leeber" userId="15028f3c-0a13-4345-9369-dac953ae4f16" providerId="ADAL" clId="{641F23C5-23EB-3B4B-9CEE-F04D5F1FDE2F}" dt="2020-12-10T16:47:45.073" v="19" actId="2696"/>
          <pc:sldLayoutMkLst>
            <pc:docMk/>
            <pc:sldMasterMk cId="2314875682" sldId="2147483696"/>
            <pc:sldLayoutMk cId="1103116429" sldId="2147483666"/>
          </pc:sldLayoutMkLst>
        </pc:sldLayoutChg>
        <pc:sldLayoutChg chg="del">
          <pc:chgData name="Kathryn Leeber" userId="15028f3c-0a13-4345-9369-dac953ae4f16" providerId="ADAL" clId="{641F23C5-23EB-3B4B-9CEE-F04D5F1FDE2F}" dt="2020-12-10T16:47:45.086" v="22" actId="2696"/>
          <pc:sldLayoutMkLst>
            <pc:docMk/>
            <pc:sldMasterMk cId="2314875682" sldId="2147483696"/>
            <pc:sldLayoutMk cId="1103116429" sldId="2147483667"/>
          </pc:sldLayoutMkLst>
        </pc:sldLayoutChg>
        <pc:sldLayoutChg chg="del">
          <pc:chgData name="Kathryn Leeber" userId="15028f3c-0a13-4345-9369-dac953ae4f16" providerId="ADAL" clId="{641F23C5-23EB-3B4B-9CEE-F04D5F1FDE2F}" dt="2020-12-10T16:47:45.018" v="8" actId="2696"/>
          <pc:sldLayoutMkLst>
            <pc:docMk/>
            <pc:sldMasterMk cId="2314875682" sldId="2147483696"/>
            <pc:sldLayoutMk cId="1103116429" sldId="2147483668"/>
          </pc:sldLayoutMkLst>
        </pc:sldLayoutChg>
        <pc:sldLayoutChg chg="del">
          <pc:chgData name="Kathryn Leeber" userId="15028f3c-0a13-4345-9369-dac953ae4f16" providerId="ADAL" clId="{641F23C5-23EB-3B4B-9CEE-F04D5F1FDE2F}" dt="2020-12-10T16:47:45.064" v="17" actId="2696"/>
          <pc:sldLayoutMkLst>
            <pc:docMk/>
            <pc:sldMasterMk cId="2314875682" sldId="2147483696"/>
            <pc:sldLayoutMk cId="1103116429" sldId="2147483670"/>
          </pc:sldLayoutMkLst>
        </pc:sldLayoutChg>
        <pc:sldLayoutChg chg="del">
          <pc:chgData name="Kathryn Leeber" userId="15028f3c-0a13-4345-9369-dac953ae4f16" providerId="ADAL" clId="{641F23C5-23EB-3B4B-9CEE-F04D5F1FDE2F}" dt="2020-12-10T16:47:45.095" v="24" actId="2696"/>
          <pc:sldLayoutMkLst>
            <pc:docMk/>
            <pc:sldMasterMk cId="2314875682" sldId="2147483696"/>
            <pc:sldLayoutMk cId="1103116429" sldId="2147483671"/>
          </pc:sldLayoutMkLst>
        </pc:sldLayoutChg>
        <pc:sldLayoutChg chg="del">
          <pc:chgData name="Kathryn Leeber" userId="15028f3c-0a13-4345-9369-dac953ae4f16" providerId="ADAL" clId="{641F23C5-23EB-3B4B-9CEE-F04D5F1FDE2F}" dt="2020-12-10T16:47:45.007" v="6" actId="2696"/>
          <pc:sldLayoutMkLst>
            <pc:docMk/>
            <pc:sldMasterMk cId="2314875682" sldId="2147483696"/>
            <pc:sldLayoutMk cId="1103116429" sldId="2147483672"/>
          </pc:sldLayoutMkLst>
        </pc:sldLayoutChg>
        <pc:sldLayoutChg chg="del">
          <pc:chgData name="Kathryn Leeber" userId="15028f3c-0a13-4345-9369-dac953ae4f16" providerId="ADAL" clId="{641F23C5-23EB-3B4B-9CEE-F04D5F1FDE2F}" dt="2020-12-10T16:47:45.033" v="11" actId="2696"/>
          <pc:sldLayoutMkLst>
            <pc:docMk/>
            <pc:sldMasterMk cId="2314875682" sldId="2147483696"/>
            <pc:sldLayoutMk cId="1103116429" sldId="2147483674"/>
          </pc:sldLayoutMkLst>
        </pc:sldLayoutChg>
        <pc:sldLayoutChg chg="del">
          <pc:chgData name="Kathryn Leeber" userId="15028f3c-0a13-4345-9369-dac953ae4f16" providerId="ADAL" clId="{641F23C5-23EB-3B4B-9CEE-F04D5F1FDE2F}" dt="2020-12-10T16:47:45.013" v="7" actId="2696"/>
          <pc:sldLayoutMkLst>
            <pc:docMk/>
            <pc:sldMasterMk cId="2314875682" sldId="2147483696"/>
            <pc:sldLayoutMk cId="1103116429" sldId="2147483675"/>
          </pc:sldLayoutMkLst>
        </pc:sldLayoutChg>
        <pc:sldLayoutChg chg="del">
          <pc:chgData name="Kathryn Leeber" userId="15028f3c-0a13-4345-9369-dac953ae4f16" providerId="ADAL" clId="{641F23C5-23EB-3B4B-9CEE-F04D5F1FDE2F}" dt="2020-12-10T16:47:44.996" v="4" actId="2696"/>
          <pc:sldLayoutMkLst>
            <pc:docMk/>
            <pc:sldMasterMk cId="2314875682" sldId="2147483696"/>
            <pc:sldLayoutMk cId="1103116429" sldId="2147483676"/>
          </pc:sldLayoutMkLst>
        </pc:sldLayoutChg>
        <pc:sldLayoutChg chg="del">
          <pc:chgData name="Kathryn Leeber" userId="15028f3c-0a13-4345-9369-dac953ae4f16" providerId="ADAL" clId="{641F23C5-23EB-3B4B-9CEE-F04D5F1FDE2F}" dt="2020-12-10T16:47:45.042" v="13" actId="2696"/>
          <pc:sldLayoutMkLst>
            <pc:docMk/>
            <pc:sldMasterMk cId="2314875682" sldId="2147483696"/>
            <pc:sldLayoutMk cId="1103116429" sldId="2147483678"/>
          </pc:sldLayoutMkLst>
        </pc:sldLayoutChg>
        <pc:sldLayoutChg chg="del">
          <pc:chgData name="Kathryn Leeber" userId="15028f3c-0a13-4345-9369-dac953ae4f16" providerId="ADAL" clId="{641F23C5-23EB-3B4B-9CEE-F04D5F1FDE2F}" dt="2020-12-10T16:47:45.060" v="16" actId="2696"/>
          <pc:sldLayoutMkLst>
            <pc:docMk/>
            <pc:sldMasterMk cId="2314875682" sldId="2147483696"/>
            <pc:sldLayoutMk cId="1103116429" sldId="2147483679"/>
          </pc:sldLayoutMkLst>
        </pc:sldLayoutChg>
        <pc:sldLayoutChg chg="del">
          <pc:chgData name="Kathryn Leeber" userId="15028f3c-0a13-4345-9369-dac953ae4f16" providerId="ADAL" clId="{641F23C5-23EB-3B4B-9CEE-F04D5F1FDE2F}" dt="2020-12-10T16:47:45.090" v="23" actId="2696"/>
          <pc:sldLayoutMkLst>
            <pc:docMk/>
            <pc:sldMasterMk cId="2314875682" sldId="2147483696"/>
            <pc:sldLayoutMk cId="1103116429" sldId="2147483680"/>
          </pc:sldLayoutMkLst>
        </pc:sldLayoutChg>
        <pc:sldLayoutChg chg="del">
          <pc:chgData name="Kathryn Leeber" userId="15028f3c-0a13-4345-9369-dac953ae4f16" providerId="ADAL" clId="{641F23C5-23EB-3B4B-9CEE-F04D5F1FDE2F}" dt="2020-12-10T16:47:45.117" v="28" actId="2696"/>
          <pc:sldLayoutMkLst>
            <pc:docMk/>
            <pc:sldMasterMk cId="2314875682" sldId="2147483696"/>
            <pc:sldLayoutMk cId="1103116429" sldId="2147483682"/>
          </pc:sldLayoutMkLst>
        </pc:sldLayoutChg>
        <pc:sldLayoutChg chg="del">
          <pc:chgData name="Kathryn Leeber" userId="15028f3c-0a13-4345-9369-dac953ae4f16" providerId="ADAL" clId="{641F23C5-23EB-3B4B-9CEE-F04D5F1FDE2F}" dt="2020-12-10T16:47:44.984" v="2" actId="2696"/>
          <pc:sldLayoutMkLst>
            <pc:docMk/>
            <pc:sldMasterMk cId="2314875682" sldId="2147483696"/>
            <pc:sldLayoutMk cId="1103116429" sldId="2147483683"/>
          </pc:sldLayoutMkLst>
        </pc:sldLayoutChg>
        <pc:sldLayoutChg chg="del">
          <pc:chgData name="Kathryn Leeber" userId="15028f3c-0a13-4345-9369-dac953ae4f16" providerId="ADAL" clId="{641F23C5-23EB-3B4B-9CEE-F04D5F1FDE2F}" dt="2020-12-10T16:47:45.024" v="9" actId="2696"/>
          <pc:sldLayoutMkLst>
            <pc:docMk/>
            <pc:sldMasterMk cId="2314875682" sldId="2147483696"/>
            <pc:sldLayoutMk cId="1103116429" sldId="2147483684"/>
          </pc:sldLayoutMkLst>
        </pc:sldLayoutChg>
        <pc:sldLayoutChg chg="del">
          <pc:chgData name="Kathryn Leeber" userId="15028f3c-0a13-4345-9369-dac953ae4f16" providerId="ADAL" clId="{641F23C5-23EB-3B4B-9CEE-F04D5F1FDE2F}" dt="2020-12-10T16:47:45.029" v="10" actId="2696"/>
          <pc:sldLayoutMkLst>
            <pc:docMk/>
            <pc:sldMasterMk cId="2314875682" sldId="2147483696"/>
            <pc:sldLayoutMk cId="1103116429" sldId="2147483685"/>
          </pc:sldLayoutMkLst>
        </pc:sldLayoutChg>
        <pc:sldLayoutChg chg="del">
          <pc:chgData name="Kathryn Leeber" userId="15028f3c-0a13-4345-9369-dac953ae4f16" providerId="ADAL" clId="{641F23C5-23EB-3B4B-9CEE-F04D5F1FDE2F}" dt="2020-12-10T16:47:44.990" v="3" actId="2696"/>
          <pc:sldLayoutMkLst>
            <pc:docMk/>
            <pc:sldMasterMk cId="2314875682" sldId="2147483696"/>
            <pc:sldLayoutMk cId="1103116429" sldId="2147483686"/>
          </pc:sldLayoutMkLst>
        </pc:sldLayoutChg>
        <pc:sldLayoutChg chg="del">
          <pc:chgData name="Kathryn Leeber" userId="15028f3c-0a13-4345-9369-dac953ae4f16" providerId="ADAL" clId="{641F23C5-23EB-3B4B-9CEE-F04D5F1FDE2F}" dt="2020-12-10T16:47:45.037" v="12" actId="2696"/>
          <pc:sldLayoutMkLst>
            <pc:docMk/>
            <pc:sldMasterMk cId="2314875682" sldId="2147483696"/>
            <pc:sldLayoutMk cId="1103116429" sldId="2147483687"/>
          </pc:sldLayoutMkLst>
        </pc:sldLayoutChg>
        <pc:sldLayoutChg chg="del">
          <pc:chgData name="Kathryn Leeber" userId="15028f3c-0a13-4345-9369-dac953ae4f16" providerId="ADAL" clId="{641F23C5-23EB-3B4B-9CEE-F04D5F1FDE2F}" dt="2020-12-10T16:47:45.069" v="18" actId="2696"/>
          <pc:sldLayoutMkLst>
            <pc:docMk/>
            <pc:sldMasterMk cId="2314875682" sldId="2147483696"/>
            <pc:sldLayoutMk cId="1103116429" sldId="2147483689"/>
          </pc:sldLayoutMkLst>
        </pc:sldLayoutChg>
        <pc:sldLayoutChg chg="del">
          <pc:chgData name="Kathryn Leeber" userId="15028f3c-0a13-4345-9369-dac953ae4f16" providerId="ADAL" clId="{641F23C5-23EB-3B4B-9CEE-F04D5F1FDE2F}" dt="2020-12-10T16:47:45.077" v="20" actId="2696"/>
          <pc:sldLayoutMkLst>
            <pc:docMk/>
            <pc:sldMasterMk cId="2314875682" sldId="2147483696"/>
            <pc:sldLayoutMk cId="1103116429" sldId="2147483690"/>
          </pc:sldLayoutMkLst>
        </pc:sldLayoutChg>
        <pc:sldLayoutChg chg="del">
          <pc:chgData name="Kathryn Leeber" userId="15028f3c-0a13-4345-9369-dac953ae4f16" providerId="ADAL" clId="{641F23C5-23EB-3B4B-9CEE-F04D5F1FDE2F}" dt="2020-12-10T16:47:45.082" v="21" actId="2696"/>
          <pc:sldLayoutMkLst>
            <pc:docMk/>
            <pc:sldMasterMk cId="2314875682" sldId="2147483696"/>
            <pc:sldLayoutMk cId="1103116429" sldId="2147483691"/>
          </pc:sldLayoutMkLst>
        </pc:sldLayoutChg>
        <pc:sldLayoutChg chg="del">
          <pc:chgData name="Kathryn Leeber" userId="15028f3c-0a13-4345-9369-dac953ae4f16" providerId="ADAL" clId="{641F23C5-23EB-3B4B-9CEE-F04D5F1FDE2F}" dt="2020-12-10T16:47:45.113" v="27" actId="2696"/>
          <pc:sldLayoutMkLst>
            <pc:docMk/>
            <pc:sldMasterMk cId="2314875682" sldId="2147483696"/>
            <pc:sldLayoutMk cId="1103116429" sldId="2147483693"/>
          </pc:sldLayoutMkLst>
        </pc:sldLayoutChg>
        <pc:sldLayoutChg chg="del">
          <pc:chgData name="Kathryn Leeber" userId="15028f3c-0a13-4345-9369-dac953ae4f16" providerId="ADAL" clId="{641F23C5-23EB-3B4B-9CEE-F04D5F1FDE2F}" dt="2020-12-10T16:47:45.002" v="5" actId="2696"/>
          <pc:sldLayoutMkLst>
            <pc:docMk/>
            <pc:sldMasterMk cId="2314875682" sldId="2147483696"/>
            <pc:sldLayoutMk cId="1103116429" sldId="2147483694"/>
          </pc:sldLayoutMkLst>
        </pc:sldLayoutChg>
        <pc:sldLayoutChg chg="del">
          <pc:chgData name="Kathryn Leeber" userId="15028f3c-0a13-4345-9369-dac953ae4f16" providerId="ADAL" clId="{641F23C5-23EB-3B4B-9CEE-F04D5F1FDE2F}" dt="2020-12-10T16:47:45.099" v="25" actId="2696"/>
          <pc:sldLayoutMkLst>
            <pc:docMk/>
            <pc:sldMasterMk cId="2314875682" sldId="2147483696"/>
            <pc:sldLayoutMk cId="1103116429" sldId="2147483695"/>
          </pc:sldLayoutMkLst>
        </pc:sldLayoutChg>
        <pc:sldLayoutChg chg="modSp mod">
          <pc:chgData name="Kathryn Leeber" userId="15028f3c-0a13-4345-9369-dac953ae4f16" providerId="ADAL" clId="{641F23C5-23EB-3B4B-9CEE-F04D5F1FDE2F}" dt="2020-12-10T16:47:54.524" v="30" actId="20577"/>
          <pc:sldLayoutMkLst>
            <pc:docMk/>
            <pc:sldMasterMk cId="2314875682" sldId="2147483696"/>
            <pc:sldLayoutMk cId="1050637287" sldId="2147483697"/>
          </pc:sldLayoutMkLst>
          <pc:spChg chg="mod">
            <ac:chgData name="Kathryn Leeber" userId="15028f3c-0a13-4345-9369-dac953ae4f16" providerId="ADAL" clId="{641F23C5-23EB-3B4B-9CEE-F04D5F1FDE2F}" dt="2020-12-10T16:47:54.524" v="30" actId="20577"/>
            <ac:spMkLst>
              <pc:docMk/>
              <pc:sldMasterMk cId="2314875682" sldId="2147483696"/>
              <pc:sldLayoutMk cId="1050637287" sldId="2147483697"/>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12/17/20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12/17/20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1986628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Can also be used to move patients out of awkward places</a:t>
            </a:r>
          </a:p>
          <a:p>
            <a:r>
              <a:rPr lang="en-US" altLang="en-US" dirty="0">
                <a:latin typeface="Times New Roman" charset="0"/>
                <a:ea typeface="MS PGothic" charset="-128"/>
              </a:rPr>
              <a:t>3. Parallel to the sides and ends of the board are long holes that serve as handles and that allow straps to be used to secure the patient to the board.</a:t>
            </a:r>
          </a:p>
          <a:p>
            <a:endParaRPr lang="en-US" altLang="en-US" dirty="0">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E851E0-CB85-3046-95B1-23CABBC7A673}" type="slidenum">
              <a:rPr lang="en-US" altLang="en-US" sz="1200"/>
              <a:pPr eaLnBrk="1" hangingPunct="1"/>
              <a:t>10</a:t>
            </a:fld>
            <a:endParaRPr lang="en-US" altLang="en-US" sz="1200"/>
          </a:p>
        </p:txBody>
      </p:sp>
    </p:spTree>
    <p:extLst>
      <p:ext uri="{BB962C8B-B14F-4D97-AF65-F5344CB8AC3E}">
        <p14:creationId xmlns:p14="http://schemas.microsoft.com/office/powerpoint/2010/main" val="78757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Moving and Positioning the Patient</a:t>
            </a:r>
          </a:p>
          <a:p>
            <a:r>
              <a:rPr lang="en-US" altLang="en-US" dirty="0">
                <a:latin typeface="Times New Roman" charset="0"/>
                <a:ea typeface="MS PGothic" charset="-128"/>
              </a:rPr>
              <a:t>A. When you move a patient, take care that injury does not occur you, your, team, or the patient.</a:t>
            </a:r>
          </a:p>
          <a:p>
            <a:r>
              <a:rPr lang="en-US" altLang="en-US" dirty="0">
                <a:latin typeface="Times New Roman" charset="0"/>
                <a:ea typeface="MS PGothic" charset="-128"/>
              </a:rPr>
              <a:t>B. Patient lifting and moving are technical skills that require repeated training and practice. </a:t>
            </a:r>
          </a:p>
          <a:p>
            <a:endParaRPr lang="en-US" altLang="en-US" dirty="0">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623622-68BF-1C4A-9F20-484EF8F34186}" type="slidenum">
              <a:rPr lang="en-US" altLang="en-US" sz="1200"/>
              <a:pPr eaLnBrk="1" hangingPunct="1"/>
              <a:t>11</a:t>
            </a:fld>
            <a:endParaRPr lang="en-US" altLang="en-US" sz="1200"/>
          </a:p>
        </p:txBody>
      </p:sp>
    </p:spTree>
    <p:extLst>
      <p:ext uri="{BB962C8B-B14F-4D97-AF65-F5344CB8AC3E}">
        <p14:creationId xmlns:p14="http://schemas.microsoft.com/office/powerpoint/2010/main" val="176374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C. Using proper body mechanics and maintaining physical fitness greatly reduces the chance of injuries.</a:t>
            </a:r>
          </a:p>
          <a:p>
            <a:r>
              <a:rPr lang="en-US" sz="1200" kern="1200" dirty="0">
                <a:solidFill>
                  <a:schemeClr val="tx1"/>
                </a:solidFill>
                <a:effectLst/>
                <a:latin typeface="Times New Roman" pitchFamily="18" charset="0"/>
                <a:ea typeface="MS PGothic" pitchFamily="34" charset="-128"/>
                <a:cs typeface="+mn-cs"/>
              </a:rPr>
              <a:t>D. Moving a patient should be done in an orderly, planned, and unhurried manner.</a:t>
            </a:r>
          </a:p>
          <a:p>
            <a:r>
              <a:rPr lang="en-US" sz="1200" kern="1200" dirty="0">
                <a:solidFill>
                  <a:schemeClr val="tx1"/>
                </a:solidFill>
                <a:effectLst/>
                <a:latin typeface="Times New Roman" pitchFamily="18" charset="0"/>
                <a:ea typeface="MS PGothic" pitchFamily="34" charset="-128"/>
                <a:cs typeface="+mn-cs"/>
              </a:rPr>
              <a:t>E. You must master the skills necessary for the use of all equipment and understand the advantages and limitations of each device before you use it in the field.</a:t>
            </a:r>
          </a:p>
          <a:p>
            <a:endParaRPr lang="en-US" altLang="en-US" dirty="0">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7878A1-2E2C-C145-83E5-131371A7A34D}" type="slidenum">
              <a:rPr lang="en-US" altLang="en-US" sz="1200"/>
              <a:pPr eaLnBrk="1" hangingPunct="1"/>
              <a:t>12</a:t>
            </a:fld>
            <a:endParaRPr lang="en-US" altLang="en-US" sz="1200"/>
          </a:p>
        </p:txBody>
      </p:sp>
    </p:spTree>
    <p:extLst>
      <p:ext uri="{BB962C8B-B14F-4D97-AF65-F5344CB8AC3E}">
        <p14:creationId xmlns:p14="http://schemas.microsoft.com/office/powerpoint/2010/main" val="1535334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Body Mechanics</a:t>
            </a:r>
          </a:p>
          <a:p>
            <a:r>
              <a:rPr lang="en-US" altLang="en-US" dirty="0">
                <a:latin typeface="Times New Roman" charset="0"/>
                <a:ea typeface="MS PGothic" charset="-128"/>
              </a:rPr>
              <a:t>A. Anatomy review</a:t>
            </a:r>
          </a:p>
          <a:p>
            <a:r>
              <a:rPr lang="en-US" altLang="en-US" dirty="0">
                <a:latin typeface="Times New Roman" charset="0"/>
                <a:ea typeface="MS PGothic" charset="-128"/>
              </a:rPr>
              <a:t> 	1. When standing upright, the vertebrae are stacked on top of each other and aligned over the sacrum. </a:t>
            </a:r>
          </a:p>
          <a:p>
            <a:r>
              <a:rPr lang="en-US" altLang="en-US" dirty="0">
                <a:latin typeface="Times New Roman" charset="0"/>
                <a:ea typeface="MS PGothic" charset="-128"/>
              </a:rPr>
              <a:t> 	2. The sacrum is both the mechanical weight-bearing base of the spinal column and the fused central posterior section of the pelvic girdle.</a:t>
            </a:r>
          </a:p>
          <a:p>
            <a:r>
              <a:rPr lang="en-US" altLang="en-US" dirty="0">
                <a:latin typeface="Times New Roman" charset="0"/>
                <a:ea typeface="MS PGothic" charset="-128"/>
              </a:rPr>
              <a:t>	3. Body mechanics:</a:t>
            </a:r>
            <a:r>
              <a:rPr lang="en-US" altLang="en-US" b="1" dirty="0">
                <a:latin typeface="Times New Roman" charset="0"/>
                <a:ea typeface="MS PGothic" charset="-128"/>
              </a:rPr>
              <a:t> </a:t>
            </a:r>
            <a:r>
              <a:rPr lang="en-US" altLang="en-US" dirty="0">
                <a:latin typeface="Times New Roman" charset="0"/>
                <a:ea typeface="MS PGothic" charset="-128"/>
              </a:rPr>
              <a:t>the relationship between the body’s anatomic structures and the physical forces associated with lifting, moving, and carrying.</a:t>
            </a:r>
          </a:p>
          <a:p>
            <a:r>
              <a:rPr lang="en-US" altLang="en-US" dirty="0">
                <a:latin typeface="Times New Roman" charset="0"/>
                <a:ea typeface="MS PGothic" charset="-128"/>
              </a:rPr>
              <a:t> 	4. Very little strain occurs when the spinal column remains in alignment.</a:t>
            </a:r>
          </a:p>
          <a:p>
            <a:r>
              <a:rPr lang="en-US" altLang="en-US" dirty="0">
                <a:latin typeface="Times New Roman" charset="0"/>
                <a:ea typeface="MS PGothic" charset="-128"/>
              </a:rPr>
              <a:t>		</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B9AC9C-4C6F-8F42-8607-310A2CDE4CC4}" type="slidenum">
              <a:rPr lang="en-US" altLang="en-US" sz="1200"/>
              <a:pPr eaLnBrk="1" hangingPunct="1"/>
              <a:t>13</a:t>
            </a:fld>
            <a:endParaRPr lang="en-US" altLang="en-US" sz="1200"/>
          </a:p>
        </p:txBody>
      </p:sp>
    </p:spTree>
    <p:extLst>
      <p:ext uri="{BB962C8B-B14F-4D97-AF65-F5344CB8AC3E}">
        <p14:creationId xmlns:p14="http://schemas.microsoft.com/office/powerpoint/2010/main" val="20263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442D65-4F15-E749-A5EA-DE705DDF239D}" type="slidenum">
              <a:rPr lang="en-US" altLang="en-US" sz="1200"/>
              <a:pPr eaLnBrk="1" hangingPunct="1"/>
              <a:t>14</a:t>
            </a:fld>
            <a:endParaRPr lang="en-US" altLang="en-US" sz="1200"/>
          </a:p>
        </p:txBody>
      </p:sp>
    </p:spTree>
    <p:extLst>
      <p:ext uri="{BB962C8B-B14F-4D97-AF65-F5344CB8AC3E}">
        <p14:creationId xmlns:p14="http://schemas.microsoft.com/office/powerpoint/2010/main" val="188136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correct way to lift.</a:t>
            </a:r>
          </a:p>
          <a:p>
            <a:endParaRPr lang="en-US" altLang="en-US" dirty="0">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F67F50-0340-7D42-814C-99B6A69CBAA3}" type="slidenum">
              <a:rPr lang="en-US" altLang="en-US" sz="1200"/>
              <a:pPr eaLnBrk="1" hangingPunct="1"/>
              <a:t>15</a:t>
            </a:fld>
            <a:endParaRPr lang="en-US" altLang="en-US" sz="1200"/>
          </a:p>
        </p:txBody>
      </p:sp>
    </p:spTree>
    <p:extLst>
      <p:ext uri="{BB962C8B-B14F-4D97-AF65-F5344CB8AC3E}">
        <p14:creationId xmlns:p14="http://schemas.microsoft.com/office/powerpoint/2010/main" val="60257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You may injure your back if:</a:t>
            </a:r>
          </a:p>
          <a:p>
            <a:r>
              <a:rPr lang="en-US" altLang="en-US" dirty="0">
                <a:latin typeface="Times New Roman" charset="0"/>
                <a:ea typeface="MS PGothic" charset="-128"/>
              </a:rPr>
              <a:t>	1. You lift while leaning forward</a:t>
            </a:r>
          </a:p>
          <a:p>
            <a:r>
              <a:rPr lang="en-US" altLang="en-US" dirty="0">
                <a:latin typeface="Times New Roman" charset="0"/>
                <a:ea typeface="MS PGothic" charset="-128"/>
              </a:rPr>
              <a:t>	2. You lift with your back straight but bent forward at the hips</a:t>
            </a:r>
          </a:p>
          <a:p>
            <a:endParaRPr lang="en-US" altLang="en-US" dirty="0">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EDF9E8-3862-8A43-9410-2A2A4C9FD4CD}" type="slidenum">
              <a:rPr lang="en-US" altLang="en-US" sz="1200"/>
              <a:pPr eaLnBrk="1" hangingPunct="1"/>
              <a:t>16</a:t>
            </a:fld>
            <a:endParaRPr lang="en-US" altLang="en-US" sz="1200"/>
          </a:p>
        </p:txBody>
      </p:sp>
    </p:spTree>
    <p:extLst>
      <p:ext uri="{BB962C8B-B14F-4D97-AF65-F5344CB8AC3E}">
        <p14:creationId xmlns:p14="http://schemas.microsoft.com/office/powerpoint/2010/main" val="205388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Lifting technique</a:t>
            </a:r>
          </a:p>
          <a:p>
            <a:r>
              <a:rPr lang="en-US" altLang="en-US" dirty="0">
                <a:latin typeface="Times New Roman" charset="0"/>
                <a:ea typeface="MS PGothic" charset="-128"/>
              </a:rPr>
              <a:t> 	a. Legs should be spread about 15 inches apart (shoulder width).</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Place feet so that your center of gravity is properly balanced.</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Weight should be balanced on the balls of your feet, not the toes.</a:t>
            </a:r>
          </a:p>
          <a:p>
            <a:r>
              <a:rPr lang="en-US" altLang="en-US" dirty="0">
                <a:latin typeface="Times New Roman" charset="0"/>
                <a:ea typeface="MS PGothic" charset="-128"/>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With your back held upright, bring your upper body down by bending the legs.</a:t>
            </a:r>
          </a:p>
          <a:p>
            <a:r>
              <a:rPr lang="en-US" sz="1200" kern="1200" dirty="0">
                <a:solidFill>
                  <a:schemeClr val="tx1"/>
                </a:solidFill>
                <a:effectLst/>
                <a:latin typeface="Times New Roman" pitchFamily="18" charset="0"/>
                <a:ea typeface="MS PGothic" pitchFamily="34" charset="-128"/>
                <a:cs typeface="+mn-cs"/>
              </a:rPr>
              <a:t> 	e. Grasp the patient or stretcher and make any necessary adjustments in the location of your feet.</a:t>
            </a:r>
          </a:p>
          <a:p>
            <a:endParaRPr lang="en-US" altLang="en-US" dirty="0">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7AFE4C-8A19-584C-8C8F-5AFC6AF0A43B}" type="slidenum">
              <a:rPr lang="en-US" altLang="en-US" sz="1200"/>
              <a:pPr eaLnBrk="1" hangingPunct="1"/>
              <a:t>17</a:t>
            </a:fld>
            <a:endParaRPr lang="en-US" altLang="en-US" sz="1200"/>
          </a:p>
        </p:txBody>
      </p:sp>
    </p:spTree>
    <p:extLst>
      <p:ext uri="{BB962C8B-B14F-4D97-AF65-F5344CB8AC3E}">
        <p14:creationId xmlns:p14="http://schemas.microsoft.com/office/powerpoint/2010/main" val="754635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sz="1200" kern="1200" dirty="0">
                <a:solidFill>
                  <a:schemeClr val="tx1"/>
                </a:solidFill>
                <a:effectLst/>
                <a:latin typeface="Times New Roman" pitchFamily="18" charset="0"/>
                <a:ea typeface="MS PGothic" pitchFamily="34" charset="-128"/>
                <a:cs typeface="+mn-cs"/>
              </a:rPr>
              <a:t>f. Lift the patient by raising your upper body and arms and straightening your legs until you in a standing position and then curling your arms up to waist height.</a:t>
            </a:r>
          </a:p>
          <a:p>
            <a:r>
              <a:rPr lang="en-US" sz="1200" kern="1200" dirty="0">
                <a:solidFill>
                  <a:schemeClr val="tx1"/>
                </a:solidFill>
                <a:effectLst/>
                <a:latin typeface="Times New Roman" pitchFamily="18" charset="0"/>
                <a:ea typeface="MS PGothic" pitchFamily="34" charset="-128"/>
                <a:cs typeface="+mn-cs"/>
              </a:rPr>
              <a:t>g. Lifting by extending the properly placed flexed legs is the safest and most powerful way to lift.</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This is called the power lift (Skill Drill 8-1)</a:t>
            </a:r>
          </a:p>
          <a:p>
            <a:r>
              <a:rPr lang="en-US" sz="1200" kern="1200" dirty="0" err="1">
                <a:solidFill>
                  <a:schemeClr val="tx1"/>
                </a:solidFill>
                <a:effectLst/>
                <a:latin typeface="Times New Roman" pitchFamily="18" charset="0"/>
                <a:ea typeface="MS PGothic" pitchFamily="34" charset="-128"/>
                <a:cs typeface="+mn-cs"/>
              </a:rPr>
              <a:t>h.</a:t>
            </a:r>
            <a:r>
              <a:rPr lang="en-US" sz="1200" kern="1200" dirty="0">
                <a:solidFill>
                  <a:schemeClr val="tx1"/>
                </a:solidFill>
                <a:effectLst/>
                <a:latin typeface="Times New Roman" pitchFamily="18" charset="0"/>
                <a:ea typeface="MS PGothic" pitchFamily="34" charset="-128"/>
                <a:cs typeface="+mn-cs"/>
              </a:rPr>
              <a:t> Do not lift a patient or heavy object with your arms outstretched.</a:t>
            </a:r>
          </a:p>
          <a:p>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Avoid placing lateral force across the spine and sideways leverage against the low back.</a:t>
            </a:r>
          </a:p>
          <a:p>
            <a:r>
              <a:rPr lang="en-US" sz="1200" kern="1200" dirty="0">
                <a:solidFill>
                  <a:schemeClr val="tx1"/>
                </a:solidFill>
                <a:effectLst/>
                <a:latin typeface="Times New Roman" pitchFamily="18" charset="0"/>
                <a:ea typeface="MS PGothic" pitchFamily="34" charset="-128"/>
                <a:cs typeface="+mn-cs"/>
              </a:rPr>
              <a:t>j. Keep your arms the same distance apart as when hanging your arms at each side of your body.</a:t>
            </a:r>
          </a:p>
          <a:p>
            <a:endParaRPr lang="en-US" altLang="en-US" dirty="0">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2639EC-A59D-5540-876C-514A32F68702}" type="slidenum">
              <a:rPr lang="en-US" altLang="en-US" sz="1200"/>
              <a:pPr eaLnBrk="1" hangingPunct="1"/>
              <a:t>18</a:t>
            </a:fld>
            <a:endParaRPr lang="en-US" altLang="en-US" sz="1200"/>
          </a:p>
        </p:txBody>
      </p:sp>
    </p:spTree>
    <p:extLst>
      <p:ext uri="{BB962C8B-B14F-4D97-AF65-F5344CB8AC3E}">
        <p14:creationId xmlns:p14="http://schemas.microsoft.com/office/powerpoint/2010/main" val="118580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Use the power grip to get maximum force from hands when you are lifting.</a:t>
            </a:r>
          </a:p>
          <a:p>
            <a:r>
              <a:rPr lang="en-US" altLang="en-US" dirty="0">
                <a:latin typeface="Times New Roman" charset="0"/>
                <a:ea typeface="MS PGothic" charset="-128"/>
              </a:rPr>
              <a:t> 	a. Palms up and the thumbs extended upward</a:t>
            </a:r>
          </a:p>
          <a:p>
            <a:pPr lvl="1"/>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Hands about 10 inches apart</a:t>
            </a:r>
          </a:p>
          <a:p>
            <a:pPr lvl="1"/>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All fingers at same angle; fingers and thumb curled tightly over the top of the handle	</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Fully support the handle on your curved palm.</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867A34-F1FC-BA4B-A070-1332FAEA7D6D}" type="slidenum">
              <a:rPr lang="en-US" altLang="en-US" sz="1200"/>
              <a:pPr eaLnBrk="1" hangingPunct="1"/>
              <a:t>19</a:t>
            </a:fld>
            <a:endParaRPr lang="en-US" altLang="en-US" sz="1200"/>
          </a:p>
        </p:txBody>
      </p:sp>
    </p:spTree>
    <p:extLst>
      <p:ext uri="{BB962C8B-B14F-4D97-AF65-F5344CB8AC3E}">
        <p14:creationId xmlns:p14="http://schemas.microsoft.com/office/powerpoint/2010/main" val="11844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EMS Operations</a:t>
            </a:r>
          </a:p>
          <a:p>
            <a:r>
              <a:rPr lang="en-US" altLang="en-US" dirty="0">
                <a:latin typeface="Times New Roman" charset="0"/>
                <a:ea typeface="MS PGothic" charset="-128"/>
              </a:rPr>
              <a:t>Knowledge of operational roles and responsibilities to ensure safe patient, public, and personnel safety.</a:t>
            </a:r>
          </a:p>
          <a:p>
            <a:endParaRPr lang="en-US" altLang="en-US" dirty="0">
              <a:latin typeface="Times New Roman" charset="0"/>
              <a:ea typeface="MS PGothic"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ECE799-2036-444D-BB10-A07E93B9AB1F}" type="slidenum">
              <a:rPr lang="en-US" altLang="en-US" sz="1200"/>
              <a:pPr eaLnBrk="1" hangingPunct="1"/>
              <a:t>2</a:t>
            </a:fld>
            <a:endParaRPr lang="en-US" altLang="en-US" sz="1200" dirty="0"/>
          </a:p>
        </p:txBody>
      </p:sp>
    </p:spTree>
    <p:extLst>
      <p:ext uri="{BB962C8B-B14F-4D97-AF65-F5344CB8AC3E}">
        <p14:creationId xmlns:p14="http://schemas.microsoft.com/office/powerpoint/2010/main" val="757833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When directly lifting a patient, tightly grip the patient in a place and manner that will ensure that you will not lose your grasp on the patient.</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9E88D3-F2B3-3746-9442-D527C248023B}" type="slidenum">
              <a:rPr lang="en-US" altLang="en-US" sz="1200"/>
              <a:pPr eaLnBrk="1" hangingPunct="1"/>
              <a:t>20</a:t>
            </a:fld>
            <a:endParaRPr lang="en-US" altLang="en-US" sz="1200"/>
          </a:p>
        </p:txBody>
      </p:sp>
    </p:spTree>
    <p:extLst>
      <p:ext uri="{BB962C8B-B14F-4D97-AF65-F5344CB8AC3E}">
        <p14:creationId xmlns:p14="http://schemas.microsoft.com/office/powerpoint/2010/main" val="1555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Principles of Safe Reaching and Pulling</a:t>
            </a:r>
          </a:p>
          <a:p>
            <a:r>
              <a:rPr lang="en-US" altLang="en-US" dirty="0">
                <a:latin typeface="Times New Roman" charset="0"/>
                <a:ea typeface="MS PGothic" charset="-128"/>
              </a:rPr>
              <a:t>A. The same body mechanics and principles apply to moving, lifting, and carrying a patient. </a:t>
            </a:r>
          </a:p>
          <a:p>
            <a:r>
              <a:rPr lang="en-US" altLang="en-US" dirty="0">
                <a:latin typeface="Times New Roman" charset="0"/>
                <a:ea typeface="MS PGothic" charset="-128"/>
              </a:rPr>
              <a:t>B. Body drag</a:t>
            </a:r>
          </a:p>
          <a:p>
            <a:r>
              <a:rPr lang="en-US" altLang="en-US" dirty="0">
                <a:latin typeface="Times New Roman" charset="0"/>
                <a:ea typeface="MS PGothic" charset="-128"/>
              </a:rPr>
              <a:t> 	1. Keep your back locked in a slight curve created by tightening your abdominal muscles, not curved or bent laterally</a:t>
            </a:r>
          </a:p>
          <a:p>
            <a:r>
              <a:rPr lang="en-US" altLang="en-US" dirty="0">
                <a:latin typeface="Times New Roman" charset="0"/>
                <a:ea typeface="MS PGothic" charset="-128"/>
              </a:rPr>
              <a:t> 	2. Kneel and extend your arms no more than 15–20 inches in front of you.</a:t>
            </a:r>
          </a:p>
          <a:p>
            <a:r>
              <a:rPr lang="en-US" altLang="en-US" dirty="0">
                <a:latin typeface="Times New Roman" charset="0"/>
                <a:ea typeface="MS PGothic" charset="-128"/>
              </a:rPr>
              <a:t> 	3. When you can pull no farther because your hands have reached the front of your torso, stop and move back another 15–20 inches.</a:t>
            </a:r>
          </a:p>
          <a:p>
            <a:r>
              <a:rPr lang="en-US" altLang="en-US" dirty="0">
                <a:latin typeface="Times New Roman" charset="0"/>
                <a:ea typeface="MS PGothic" charset="-128"/>
              </a:rPr>
              <a:t> 	4. Alternate between pull­ing the patient by slowly flexing your arms and repositioning yourself.</a:t>
            </a:r>
          </a:p>
          <a:p>
            <a:endParaRPr lang="en-US" altLang="en-US" dirty="0">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B177E0-BDFD-B54B-AEC0-C09B0D50602D}" type="slidenum">
              <a:rPr lang="en-US" altLang="en-US" sz="1200"/>
              <a:pPr eaLnBrk="1" hangingPunct="1"/>
              <a:t>21</a:t>
            </a:fld>
            <a:endParaRPr lang="en-US" altLang="en-US" sz="1200"/>
          </a:p>
        </p:txBody>
      </p:sp>
    </p:spTree>
    <p:extLst>
      <p:ext uri="{BB962C8B-B14F-4D97-AF65-F5344CB8AC3E}">
        <p14:creationId xmlns:p14="http://schemas.microsoft.com/office/powerpoint/2010/main" val="381400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These figures show how to perform a body drag.</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707800-56CE-5A47-BBF5-EE523CF3A074}" type="slidenum">
              <a:rPr lang="en-US" altLang="en-US" sz="1200"/>
              <a:pPr eaLnBrk="1" hangingPunct="1"/>
              <a:t>22</a:t>
            </a:fld>
            <a:endParaRPr lang="en-US" altLang="en-US" sz="1200"/>
          </a:p>
        </p:txBody>
      </p:sp>
    </p:spTree>
    <p:extLst>
      <p:ext uri="{BB962C8B-B14F-4D97-AF65-F5344CB8AC3E}">
        <p14:creationId xmlns:p14="http://schemas.microsoft.com/office/powerpoint/2010/main" val="2112597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If you must drag a patient across a bed, kneel on the bed to avoid reaching beyond the recommended distance. </a:t>
            </a:r>
          </a:p>
          <a:p>
            <a:r>
              <a:rPr lang="en-US" altLang="en-US" dirty="0">
                <a:latin typeface="Times New Roman" charset="0"/>
                <a:ea typeface="MS PGothic" charset="-128"/>
              </a:rPr>
              <a:t> 	1. Drag the patient to within 15–20 inches.</a:t>
            </a:r>
          </a:p>
          <a:p>
            <a:r>
              <a:rPr lang="en-US" altLang="en-US" dirty="0">
                <a:latin typeface="Times New Roman" charset="0"/>
                <a:ea typeface="MS PGothic" charset="-128"/>
              </a:rPr>
              <a:t> 	2. Complete the drag while standing at the side of the bed.</a:t>
            </a:r>
          </a:p>
          <a:p>
            <a:r>
              <a:rPr lang="en-US" altLang="en-US" dirty="0">
                <a:latin typeface="Times New Roman" charset="0"/>
                <a:ea typeface="MS PGothic" charset="-128"/>
              </a:rPr>
              <a:t> 	3. Use the sheet or blanket under the patient rather than dragging the patient by his or her clothing.</a:t>
            </a:r>
          </a:p>
          <a:p>
            <a:endParaRPr lang="en-US" altLang="en-US" dirty="0">
              <a:latin typeface="Times New Roman" charset="0"/>
              <a:ea typeface="MS PGothic"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F2ED1C-5800-9C4A-8AF0-4377E189FE1E}" type="slidenum">
              <a:rPr lang="en-US" altLang="en-US" sz="1200"/>
              <a:pPr eaLnBrk="1" hangingPunct="1"/>
              <a:t>23</a:t>
            </a:fld>
            <a:endParaRPr lang="en-US" altLang="en-US" sz="1200"/>
          </a:p>
        </p:txBody>
      </p:sp>
    </p:spTree>
    <p:extLst>
      <p:ext uri="{BB962C8B-B14F-4D97-AF65-F5344CB8AC3E}">
        <p14:creationId xmlns:p14="http://schemas.microsoft.com/office/powerpoint/2010/main" val="2080441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In the hospital, transfer the patient from the stretcher to a bed with a body drag.</a:t>
            </a:r>
          </a:p>
          <a:p>
            <a:r>
              <a:rPr lang="en-US" altLang="en-US" dirty="0">
                <a:latin typeface="Times New Roman" charset="0"/>
                <a:ea typeface="MS PGothic" charset="-128"/>
              </a:rPr>
              <a:t> 	1. The stretcher should be the same height or slightly higher than the bed.</a:t>
            </a:r>
          </a:p>
          <a:p>
            <a:r>
              <a:rPr lang="en-US" altLang="en-US" dirty="0">
                <a:latin typeface="Times New Roman" charset="0"/>
                <a:ea typeface="MS PGothic" charset="-128"/>
              </a:rPr>
              <a:t> 	2. You and a partner should kneel on the bed and drag in increments.</a:t>
            </a:r>
          </a:p>
          <a:p>
            <a:endParaRPr lang="en-US" altLang="en-US" dirty="0">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08B709-4F42-174E-AD16-21A32B85BD10}" type="slidenum">
              <a:rPr lang="en-US" altLang="en-US" sz="1200"/>
              <a:pPr eaLnBrk="1" hangingPunct="1"/>
              <a:t>24</a:t>
            </a:fld>
            <a:endParaRPr lang="en-US" altLang="en-US" sz="1200"/>
          </a:p>
        </p:txBody>
      </p:sp>
    </p:spTree>
    <p:extLst>
      <p:ext uri="{BB962C8B-B14F-4D97-AF65-F5344CB8AC3E}">
        <p14:creationId xmlns:p14="http://schemas.microsoft.com/office/powerpoint/2010/main" val="653734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Log rolling a patient onto his or her side</a:t>
            </a:r>
          </a:p>
          <a:p>
            <a:r>
              <a:rPr lang="en-US" altLang="en-US" dirty="0">
                <a:latin typeface="Times New Roman" charset="0"/>
                <a:ea typeface="MS PGothic" charset="-128"/>
              </a:rPr>
              <a:t>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E3FC25-0A47-C849-9399-FF563767A5FD}" type="slidenum">
              <a:rPr lang="en-US" altLang="en-US" sz="1200"/>
              <a:pPr eaLnBrk="1" hangingPunct="1"/>
              <a:t>25</a:t>
            </a:fld>
            <a:endParaRPr lang="en-US" altLang="en-US" sz="1200"/>
          </a:p>
        </p:txBody>
      </p:sp>
    </p:spTree>
    <p:extLst>
      <p:ext uri="{BB962C8B-B14F-4D97-AF65-F5344CB8AC3E}">
        <p14:creationId xmlns:p14="http://schemas.microsoft.com/office/powerpoint/2010/main" val="797067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 Kneel as close to the patient’s side as possible.</a:t>
            </a:r>
          </a:p>
          <a:p>
            <a:r>
              <a:rPr lang="en-US" altLang="en-US" dirty="0">
                <a:latin typeface="Times New Roman" charset="0"/>
                <a:ea typeface="MS PGothic" charset="-128"/>
              </a:rPr>
              <a:t>2. When you lean forward, keep your back straight and lean solely from the hips.</a:t>
            </a:r>
          </a:p>
          <a:p>
            <a:r>
              <a:rPr lang="en-US" altLang="en-US" dirty="0">
                <a:latin typeface="Times New Roman" charset="0"/>
                <a:ea typeface="MS PGothic" charset="-128"/>
              </a:rPr>
              <a:t>3. Roll the patient without stopping until the patient is resting on his or her side and braced against your thighs.</a:t>
            </a:r>
          </a:p>
          <a:p>
            <a:r>
              <a:rPr lang="en-US" altLang="en-US" dirty="0">
                <a:latin typeface="Times New Roman" charset="0"/>
                <a:ea typeface="MS PGothic" charset="-128"/>
              </a:rPr>
              <a:t>4. Pulling toward you allows your legs to prevent the patient from rolling over completely and from rolling beyond the intended distance.</a:t>
            </a:r>
          </a:p>
          <a:p>
            <a:endParaRPr lang="en-US" altLang="en-US" dirty="0">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99738B-351B-4545-A9B1-1D6C86AE9956}" type="slidenum">
              <a:rPr lang="en-US" altLang="en-US" sz="1200"/>
              <a:pPr eaLnBrk="1" hangingPunct="1"/>
              <a:t>26</a:t>
            </a:fld>
            <a:endParaRPr lang="en-US" altLang="en-US" sz="1200"/>
          </a:p>
        </p:txBody>
      </p:sp>
    </p:spTree>
    <p:extLst>
      <p:ext uri="{BB962C8B-B14F-4D97-AF65-F5344CB8AC3E}">
        <p14:creationId xmlns:p14="http://schemas.microsoft.com/office/powerpoint/2010/main" val="309474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Principles of Safe Lifting and Carrying</a:t>
            </a:r>
          </a:p>
          <a:p>
            <a:r>
              <a:rPr lang="en-US" altLang="en-US" dirty="0">
                <a:latin typeface="Times New Roman" charset="0"/>
                <a:ea typeface="MS PGothic" charset="-128"/>
              </a:rPr>
              <a:t>A. Whenever possible, use a device that can be rolled to move a patient.</a:t>
            </a:r>
          </a:p>
          <a:p>
            <a:r>
              <a:rPr lang="en-US" altLang="en-US" dirty="0">
                <a:latin typeface="Times New Roman" charset="0"/>
                <a:ea typeface="MS PGothic" charset="-128"/>
              </a:rPr>
              <a:t>B. When a wheeled device is not available, make sure that you understand and follow the proper guidelines for carrying a patient on a stretcher.</a:t>
            </a:r>
          </a:p>
          <a:p>
            <a:endParaRPr lang="en-US"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1C363F-3C43-9245-A27E-A1BD125DB946}" type="slidenum">
              <a:rPr lang="en-US" altLang="en-US" sz="1200"/>
              <a:pPr eaLnBrk="1" hangingPunct="1"/>
              <a:t>27</a:t>
            </a:fld>
            <a:endParaRPr lang="en-US" altLang="en-US" sz="1200"/>
          </a:p>
        </p:txBody>
      </p:sp>
    </p:spTree>
    <p:extLst>
      <p:ext uri="{BB962C8B-B14F-4D97-AF65-F5344CB8AC3E}">
        <p14:creationId xmlns:p14="http://schemas.microsoft.com/office/powerpoint/2010/main" val="125704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Patient weight </a:t>
            </a:r>
          </a:p>
          <a:p>
            <a:r>
              <a:rPr lang="en-US" altLang="en-US" dirty="0">
                <a:latin typeface="Times New Roman" charset="0"/>
                <a:ea typeface="MS PGothic" charset="-128"/>
              </a:rPr>
              <a:t> 	1. Estimate the patient’s weight before lifting.</a:t>
            </a:r>
          </a:p>
          <a:p>
            <a:r>
              <a:rPr lang="en-US" altLang="en-US" dirty="0">
                <a:latin typeface="Times New Roman" charset="0"/>
                <a:ea typeface="MS PGothic" charset="-128"/>
              </a:rPr>
              <a:t> 		a. Adults often weigh 120–220 lb.</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Two EMTs should be able to safely lift this weight. Use four providers to lift when possible. </a:t>
            </a:r>
          </a:p>
          <a:p>
            <a:r>
              <a:rPr lang="en-US" altLang="en-US" dirty="0">
                <a:latin typeface="Times New Roman" charset="0"/>
                <a:ea typeface="MS PGothic" charset="-128"/>
              </a:rPr>
              <a:t>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10DD5D-6EA0-164C-8F1F-E7B30298C83E}" type="slidenum">
              <a:rPr lang="en-US" altLang="en-US" sz="1200"/>
              <a:pPr eaLnBrk="1" hangingPunct="1"/>
              <a:t>28</a:t>
            </a:fld>
            <a:endParaRPr lang="en-US" altLang="en-US" sz="1200"/>
          </a:p>
        </p:txBody>
      </p:sp>
    </p:spTree>
    <p:extLst>
      <p:ext uri="{BB962C8B-B14F-4D97-AF65-F5344CB8AC3E}">
        <p14:creationId xmlns:p14="http://schemas.microsoft.com/office/powerpoint/2010/main" val="1744551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Do not attempt to lift a patient who weighs more than 250 lb with fewer than four providers.</a:t>
            </a:r>
          </a:p>
          <a:p>
            <a:r>
              <a:rPr lang="en-US" altLang="en-US" dirty="0">
                <a:latin typeface="Times New Roman" charset="0"/>
                <a:ea typeface="MS PGothic" charset="-128"/>
              </a:rPr>
              <a:t>3. Know the weight limitations of the equipment and how to handle patients who exceed the weight limitations.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4. Special bariatric techniques, equipment, and resources are generally required to move patients weighing more than 350 lb (159 kg).</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858201-FEF7-A041-AA9D-C13E97215FC6}" type="slidenum">
              <a:rPr lang="en-US" altLang="en-US" sz="1200"/>
              <a:pPr eaLnBrk="1" hangingPunct="1"/>
              <a:t>29</a:t>
            </a:fld>
            <a:endParaRPr lang="en-US" altLang="en-US" sz="1200"/>
          </a:p>
        </p:txBody>
      </p:sp>
    </p:spTree>
    <p:extLst>
      <p:ext uri="{BB962C8B-B14F-4D97-AF65-F5344CB8AC3E}">
        <p14:creationId xmlns:p14="http://schemas.microsoft.com/office/powerpoint/2010/main" val="109067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pPr marL="228600" indent="-228600">
              <a:buAutoNum type="alphaUcPeriod"/>
            </a:pPr>
            <a:r>
              <a:rPr lang="en-US" altLang="en-US" dirty="0">
                <a:latin typeface="Times New Roman" charset="0"/>
                <a:ea typeface="MS PGothic" charset="-128"/>
              </a:rPr>
              <a:t>In the course of a call, you will have to move patients several times to provide emergency medical care and transport.</a:t>
            </a:r>
          </a:p>
          <a:p>
            <a:pPr marL="228600" indent="-228600">
              <a:buAutoNum type="alphaUcPeriod"/>
            </a:pPr>
            <a:r>
              <a:rPr lang="en-US" altLang="en-US" dirty="0">
                <a:latin typeface="Times New Roman" charset="0"/>
                <a:ea typeface="MS PGothic" charset="-128"/>
              </a:rPr>
              <a:t>At a minimum, you will have to lift and carry the patient to the stretcher, move the stretcher to the ambulance, and load the stretcher into the patient compartment.</a:t>
            </a:r>
          </a:p>
          <a:p>
            <a:r>
              <a:rPr lang="en-US" altLang="en-US" dirty="0">
                <a:latin typeface="Times New Roman" charset="0"/>
                <a:ea typeface="MS PGothic" charset="-128"/>
              </a:rPr>
              <a:t>C. To move patients without injury to the patient, yourself, or your team, you need to learn how to lift and carry a patient properly.</a:t>
            </a:r>
          </a:p>
          <a:p>
            <a:r>
              <a:rPr lang="en-US" altLang="en-US" dirty="0">
                <a:latin typeface="Times New Roman" charset="0"/>
                <a:ea typeface="MS PGothic" charset="-128"/>
              </a:rPr>
              <a:t>D. Knowledge of proper body mechanics and a power grip is important.</a:t>
            </a:r>
          </a:p>
          <a:p>
            <a:endParaRPr lang="en-US" altLang="en-US" dirty="0">
              <a:latin typeface="Times New Roman" charset="0"/>
              <a:ea typeface="MS PGothic"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C529AA-39B8-224A-883B-5E1A42AA1D47}" type="slidenum">
              <a:rPr lang="en-US" altLang="en-US" sz="1200"/>
              <a:pPr eaLnBrk="1" hangingPunct="1"/>
              <a:t>3</a:t>
            </a:fld>
            <a:endParaRPr lang="en-US" altLang="en-US" sz="1200" dirty="0"/>
          </a:p>
        </p:txBody>
      </p:sp>
    </p:spTree>
    <p:extLst>
      <p:ext uri="{BB962C8B-B14F-4D97-AF65-F5344CB8AC3E}">
        <p14:creationId xmlns:p14="http://schemas.microsoft.com/office/powerpoint/2010/main" val="185737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Lifting and carrying a patient on a backboard or stretcher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More of the patient’s weight rests on the head half of the device than on the foot half.</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diamond carry uses one EMT at the head and one at the foot of the backboard, and one on each side of the torso (Skill Drill 8-2).</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The one-handed carry includes four or more rescuers each using one hand to support the backboard so that they are able to face forward as they are walking (Skill Drill 8-3).</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8C96B5-081E-7B40-97B1-F563014BF380}" type="slidenum">
              <a:rPr lang="en-US" altLang="en-US" sz="1200"/>
              <a:pPr eaLnBrk="1" hangingPunct="1"/>
              <a:t>30</a:t>
            </a:fld>
            <a:endParaRPr lang="en-US" altLang="en-US" sz="1200"/>
          </a:p>
        </p:txBody>
      </p:sp>
    </p:spTree>
    <p:extLst>
      <p:ext uri="{BB962C8B-B14F-4D97-AF65-F5344CB8AC3E}">
        <p14:creationId xmlns:p14="http://schemas.microsoft.com/office/powerpoint/2010/main" val="85877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diamond carry for stretchers.</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8EEC2D-72A9-E04B-B635-CB7EF115B1A3}" type="slidenum">
              <a:rPr lang="en-US" altLang="en-US" sz="1200"/>
              <a:pPr eaLnBrk="1" hangingPunct="1"/>
              <a:t>31</a:t>
            </a:fld>
            <a:endParaRPr lang="en-US" altLang="en-US" sz="1200"/>
          </a:p>
        </p:txBody>
      </p:sp>
    </p:spTree>
    <p:extLst>
      <p:ext uri="{BB962C8B-B14F-4D97-AF65-F5344CB8AC3E}">
        <p14:creationId xmlns:p14="http://schemas.microsoft.com/office/powerpoint/2010/main" val="238400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When the stretcher must be carried, it is best if four providers are available to carry it. One provider should be positioned at each corner of the stretcher to provide an even lift.</a:t>
            </a:r>
            <a:endParaRPr lang="en-IN" altLang="en-US" dirty="0">
              <a:latin typeface="Times New Roman" charset="0"/>
              <a:ea typeface="MS PGothic" charset="-128"/>
            </a:endParaRPr>
          </a:p>
          <a:p>
            <a:r>
              <a:rPr lang="en-US" altLang="en-US" dirty="0">
                <a:latin typeface="Times New Roman" charset="0"/>
                <a:ea typeface="MS PGothic" charset="-128"/>
              </a:rPr>
              <a:t>5. When you are rolling the wheeled ambulance stretcher, make sure that it is in the fully elevated position. </a:t>
            </a:r>
            <a:endParaRPr lang="en-IN" altLang="en-US" dirty="0">
              <a:latin typeface="Times New Roman" charset="0"/>
              <a:ea typeface="MS PGothic" charset="-128"/>
            </a:endParaRPr>
          </a:p>
          <a:p>
            <a:r>
              <a:rPr lang="en-IN" altLang="en-US" dirty="0">
                <a:latin typeface="Times New Roman" charset="0"/>
                <a:ea typeface="MS PGothic" charset="-128"/>
              </a:rPr>
              <a:t>	</a:t>
            </a:r>
            <a:endParaRPr lang="en-US"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2ABACA-CBB8-6344-BECC-7D873AC90D2B}" type="slidenum">
              <a:rPr lang="en-US" altLang="en-US" sz="1200"/>
              <a:pPr eaLnBrk="1" hangingPunct="1"/>
              <a:t>32</a:t>
            </a:fld>
            <a:endParaRPr lang="en-US" altLang="en-US" sz="1200"/>
          </a:p>
        </p:txBody>
      </p:sp>
    </p:spTree>
    <p:extLst>
      <p:ext uri="{BB962C8B-B14F-4D97-AF65-F5344CB8AC3E}">
        <p14:creationId xmlns:p14="http://schemas.microsoft.com/office/powerpoint/2010/main" val="1743462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Moving a patient with a stair chair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Use a stair chair to carry a patient up or down a flight of stairs or other significant incline if:</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patient is conscious.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patient’s condition allows him or her to be placed in a sitting position.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 stair chair is a lightweight folding chair with a molded seat, adjust­able safety straps, and fold-out handles at both the head and feet.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Most models have rubber wheels in the back with casters in front so that they can roll along the floor and make turns.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a:t>
            </a:r>
            <a:r>
              <a:rPr lang="en-US" sz="1200" kern="1200" dirty="0">
                <a:solidFill>
                  <a:schemeClr val="tx1"/>
                </a:solidFill>
                <a:effectLst/>
                <a:latin typeface="Times New Roman" pitchFamily="18" charset="0"/>
                <a:ea typeface="MS PGothic" pitchFamily="34" charset="-128"/>
                <a:cs typeface="+mn-cs"/>
              </a:rPr>
              <a:t>Used to bring a conscious patient down to a stretcher (</a:t>
            </a:r>
            <a:r>
              <a:rPr lang="en-US" sz="1200" b="1" kern="1200" dirty="0">
                <a:solidFill>
                  <a:schemeClr val="tx1"/>
                </a:solidFill>
                <a:effectLst/>
                <a:latin typeface="Times New Roman" pitchFamily="18" charset="0"/>
                <a:ea typeface="MS PGothic" pitchFamily="34" charset="-128"/>
                <a:cs typeface="+mn-cs"/>
              </a:rPr>
              <a:t>Skill Drill 8-4</a:t>
            </a:r>
            <a:r>
              <a:rPr lang="en-US" sz="1200" kern="1200" dirty="0">
                <a:solidFill>
                  <a:schemeClr val="tx1"/>
                </a:solidFill>
                <a:effectLst/>
                <a:latin typeface="Times New Roman" pitchFamily="18" charset="0"/>
                <a:ea typeface="MS PGothic" pitchFamily="34" charset="-128"/>
                <a:cs typeface="+mn-cs"/>
              </a:rPr>
              <a:t>)</a:t>
            </a:r>
            <a:endParaRPr lang="en-US"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F0EB4A-2C57-314E-8387-2EEEAD344F14}" type="slidenum">
              <a:rPr lang="en-US" altLang="en-US" sz="1200"/>
              <a:pPr eaLnBrk="1" hangingPunct="1"/>
              <a:t>33</a:t>
            </a:fld>
            <a:endParaRPr lang="en-US" altLang="en-US" sz="1200"/>
          </a:p>
        </p:txBody>
      </p:sp>
    </p:spTree>
    <p:extLst>
      <p:ext uri="{BB962C8B-B14F-4D97-AF65-F5344CB8AC3E}">
        <p14:creationId xmlns:p14="http://schemas.microsoft.com/office/powerpoint/2010/main" val="2105727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Moving a patient on stairs with a stretcher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 backboard should be used for a patient who:</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Is unresponsive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Must be moved in supine position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Must be immobilized	</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413BC02-EF73-F740-A141-26633104E582}" type="slidenum">
              <a:rPr lang="en-US" altLang="en-US" sz="1200"/>
              <a:pPr eaLnBrk="1" hangingPunct="1"/>
              <a:t>34</a:t>
            </a:fld>
            <a:endParaRPr lang="en-US" altLang="en-US" sz="1200"/>
          </a:p>
        </p:txBody>
      </p:sp>
    </p:spTree>
    <p:extLst>
      <p:ext uri="{BB962C8B-B14F-4D97-AF65-F5344CB8AC3E}">
        <p14:creationId xmlns:p14="http://schemas.microsoft.com/office/powerpoint/2010/main" val="432480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Carry the patient on the backboard down the stairs to the prepared stretcher.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Place the strongest EMTs at the head and foot ends of the board.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taller person should be at the foot end.</a:t>
            </a:r>
            <a:endParaRPr lang="en-IN" altLang="en-US" dirty="0">
              <a:latin typeface="Times New Roman" charset="0"/>
              <a:ea typeface="MS PGothic" charset="-128"/>
            </a:endParaRPr>
          </a:p>
          <a:p>
            <a:r>
              <a:rPr lang="en-US" altLang="en-US" dirty="0">
                <a:latin typeface="Times New Roman" charset="0"/>
                <a:ea typeface="MS PGothic" charset="-128"/>
              </a:rPr>
              <a:t>3. Once you reach the stretcher, place both the backboard and the patient on the stretcher; secure both to the stretcher with additional straps.</a:t>
            </a:r>
            <a:endParaRPr lang="en-IN" altLang="en-US" dirty="0">
              <a:latin typeface="Times New Roman" charset="0"/>
              <a:ea typeface="MS PGothic" charset="-128"/>
            </a:endParaRPr>
          </a:p>
          <a:p>
            <a:r>
              <a:rPr lang="en-US" altLang="en-US" dirty="0">
                <a:latin typeface="Times New Roman" charset="0"/>
                <a:ea typeface="MS PGothic" charset="-128"/>
              </a:rPr>
              <a:t>4. To carry a patient on stairs on a backboard, follow the steps in Skill Drill 8-5.</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AB68A7-A166-4E4B-A8CC-5C9E0D16C81F}" type="slidenum">
              <a:rPr lang="en-US" altLang="en-US" sz="1200"/>
              <a:pPr eaLnBrk="1" hangingPunct="1"/>
              <a:t>35</a:t>
            </a:fld>
            <a:endParaRPr lang="en-US" altLang="en-US" sz="1200"/>
          </a:p>
        </p:txBody>
      </p:sp>
    </p:spTree>
    <p:extLst>
      <p:ext uri="{BB962C8B-B14F-4D97-AF65-F5344CB8AC3E}">
        <p14:creationId xmlns:p14="http://schemas.microsoft.com/office/powerpoint/2010/main" val="1618648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Loading a wheeled stretcher into an ambulance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Ensure the frame is held firmly between two hands so it does not tip.	</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FE57C6-D06E-6A41-AB0C-1E19D1581FC7}" type="slidenum">
              <a:rPr lang="en-US" altLang="en-US" sz="1200"/>
              <a:pPr eaLnBrk="1" hangingPunct="1"/>
              <a:t>36</a:t>
            </a:fld>
            <a:endParaRPr lang="en-US" altLang="en-US" sz="1200"/>
          </a:p>
        </p:txBody>
      </p:sp>
    </p:spTree>
    <p:extLst>
      <p:ext uri="{BB962C8B-B14F-4D97-AF65-F5344CB8AC3E}">
        <p14:creationId xmlns:p14="http://schemas.microsoft.com/office/powerpoint/2010/main" val="299625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Newer models are self-loading.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Extra wheels at the head end of the stretcher allow you to push the stretcher into the back of the ambulance.</a:t>
            </a:r>
            <a:endParaRPr lang="en-IN" altLang="en-US" dirty="0">
              <a:latin typeface="Times New Roman" charset="0"/>
              <a:ea typeface="MS PGothic" charset="-128"/>
            </a:endParaRPr>
          </a:p>
          <a:p>
            <a:r>
              <a:rPr lang="en-US" altLang="en-US" dirty="0">
                <a:latin typeface="Times New Roman" charset="0"/>
                <a:ea typeface="MS PGothic" charset="-128"/>
              </a:rPr>
              <a:t>3. Models that are not self-loading need to be lowered and then lifted to the height of the floor of the ambulance.</a:t>
            </a:r>
            <a:endParaRPr lang="en-IN" altLang="en-US" dirty="0">
              <a:latin typeface="Times New Roman" charset="0"/>
              <a:ea typeface="MS PGothic" charset="-128"/>
            </a:endParaRPr>
          </a:p>
          <a:p>
            <a:r>
              <a:rPr lang="en-US" altLang="en-US" dirty="0">
                <a:latin typeface="Times New Roman" charset="0"/>
                <a:ea typeface="MS PGothic" charset="-128"/>
              </a:rPr>
              <a:t>4. Clamps inside the ambulance will hold the stretcher in place during transport.</a:t>
            </a:r>
            <a:endParaRPr lang="en-IN" altLang="en-US" dirty="0">
              <a:latin typeface="Times New Roman" charset="0"/>
              <a:ea typeface="MS PGothic" charset="-128"/>
            </a:endParaRPr>
          </a:p>
          <a:p>
            <a:r>
              <a:rPr lang="en-US" altLang="en-US" dirty="0">
                <a:latin typeface="Times New Roman" charset="0"/>
                <a:ea typeface="MS PGothic" charset="-128"/>
              </a:rPr>
              <a:t>5. See Skill Drill 8-6</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F92E97-9AEB-034F-A61F-C8F706CA57C1}" type="slidenum">
              <a:rPr lang="en-US" altLang="en-US" sz="1200"/>
              <a:pPr eaLnBrk="1" hangingPunct="1"/>
              <a:t>37</a:t>
            </a:fld>
            <a:endParaRPr lang="en-US" altLang="en-US" sz="1200"/>
          </a:p>
        </p:txBody>
      </p:sp>
    </p:spTree>
    <p:extLst>
      <p:ext uri="{BB962C8B-B14F-4D97-AF65-F5344CB8AC3E}">
        <p14:creationId xmlns:p14="http://schemas.microsoft.com/office/powerpoint/2010/main" val="2100866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Directions and Commands</a:t>
            </a:r>
            <a:endParaRPr lang="en-IN" altLang="en-US" dirty="0">
              <a:latin typeface="Times New Roman" charset="0"/>
              <a:ea typeface="MS PGothic" charset="-128"/>
            </a:endParaRPr>
          </a:p>
          <a:p>
            <a:r>
              <a:rPr lang="en-US" altLang="en-US" dirty="0">
                <a:latin typeface="Times New Roman" charset="0"/>
                <a:ea typeface="MS PGothic" charset="-128"/>
              </a:rPr>
              <a:t>A. Team actions must be coordinated.</a:t>
            </a:r>
            <a:endParaRPr lang="en-IN" altLang="en-US" dirty="0">
              <a:latin typeface="Times New Roman" charset="0"/>
              <a:ea typeface="MS PGothic" charset="-128"/>
            </a:endParaRPr>
          </a:p>
          <a:p>
            <a:r>
              <a:rPr lang="en-US" altLang="en-US" dirty="0">
                <a:latin typeface="Times New Roman" charset="0"/>
                <a:ea typeface="MS PGothic" charset="-128"/>
              </a:rPr>
              <a:t>B. Team leader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Indicates where each team member should be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Rapidly describes the sequence of steps to perform before lifting</a:t>
            </a:r>
            <a:endParaRPr lang="en-IN" altLang="en-US" dirty="0">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AFFDAF-C711-144F-B890-8D2834D2A149}" type="slidenum">
              <a:rPr lang="en-US" altLang="en-US" sz="1200"/>
              <a:pPr eaLnBrk="1" hangingPunct="1"/>
              <a:t>38</a:t>
            </a:fld>
            <a:endParaRPr lang="en-US" altLang="en-US" sz="1200"/>
          </a:p>
        </p:txBody>
      </p:sp>
    </p:spTree>
    <p:extLst>
      <p:ext uri="{BB962C8B-B14F-4D97-AF65-F5344CB8AC3E}">
        <p14:creationId xmlns:p14="http://schemas.microsoft.com/office/powerpoint/2010/main" val="331780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Preparatory commands and countdowns are used.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C3733D-AAC4-E94A-BB7E-500D9BBEFDE1}" type="slidenum">
              <a:rPr lang="en-US" altLang="en-US" sz="1200"/>
              <a:pPr eaLnBrk="1" hangingPunct="1"/>
              <a:t>39</a:t>
            </a:fld>
            <a:endParaRPr lang="en-US" altLang="en-US" sz="1200"/>
          </a:p>
        </p:txBody>
      </p:sp>
    </p:spTree>
    <p:extLst>
      <p:ext uri="{BB962C8B-B14F-4D97-AF65-F5344CB8AC3E}">
        <p14:creationId xmlns:p14="http://schemas.microsoft.com/office/powerpoint/2010/main" val="136047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The Wheeled Ambulance Stretcher</a:t>
            </a:r>
          </a:p>
          <a:p>
            <a:r>
              <a:rPr lang="en-US" altLang="en-US" dirty="0">
                <a:latin typeface="Times New Roman" charset="0"/>
                <a:ea typeface="MS PGothic" charset="-128"/>
              </a:rPr>
              <a:t>A. Also called an ambulance stretcher or gurney</a:t>
            </a:r>
          </a:p>
          <a:p>
            <a:r>
              <a:rPr lang="en-US" altLang="en-US" dirty="0">
                <a:latin typeface="Times New Roman" charset="0"/>
                <a:ea typeface="MS PGothic" charset="-128"/>
              </a:rPr>
              <a:t>	1. The device most commonly used to move and transport patients</a:t>
            </a:r>
          </a:p>
          <a:p>
            <a:endParaRPr lang="en-US" altLang="en-US" dirty="0">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76D16D-B226-5F46-8794-D1D72F1EB21E}" type="slidenum">
              <a:rPr lang="en-US" altLang="en-US" sz="1200"/>
              <a:pPr eaLnBrk="1" hangingPunct="1"/>
              <a:t>4</a:t>
            </a:fld>
            <a:endParaRPr lang="en-US" altLang="en-US" sz="1200" dirty="0"/>
          </a:p>
        </p:txBody>
      </p:sp>
    </p:spTree>
    <p:extLst>
      <p:ext uri="{BB962C8B-B14F-4D97-AF65-F5344CB8AC3E}">
        <p14:creationId xmlns:p14="http://schemas.microsoft.com/office/powerpoint/2010/main" val="1398910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5D54E1-D494-3A4E-A901-5E0456C89BBB}" type="slidenum">
              <a:rPr lang="en-US" altLang="en-US" sz="1200"/>
              <a:pPr eaLnBrk="1" hangingPunct="1"/>
              <a:t>40</a:t>
            </a:fld>
            <a:endParaRPr lang="en-US" altLang="en-US" sz="1200"/>
          </a:p>
        </p:txBody>
      </p:sp>
    </p:spTree>
    <p:extLst>
      <p:ext uri="{BB962C8B-B14F-4D97-AF65-F5344CB8AC3E}">
        <p14:creationId xmlns:p14="http://schemas.microsoft.com/office/powerpoint/2010/main" val="1252313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Emergency Moves</a:t>
            </a:r>
            <a:endParaRPr lang="en-IN" altLang="en-US" dirty="0">
              <a:latin typeface="Times New Roman" charset="0"/>
              <a:ea typeface="MS PGothic" charset="-128"/>
            </a:endParaRPr>
          </a:p>
          <a:p>
            <a:r>
              <a:rPr lang="en-US" altLang="en-US" dirty="0">
                <a:latin typeface="Times New Roman" charset="0"/>
                <a:ea typeface="MS PGothic" charset="-128"/>
              </a:rPr>
              <a:t>A. Emergency moves are used when there is a potential for danger before assessment and care are provided.</a:t>
            </a:r>
            <a:endParaRPr lang="en-IN" altLang="en-US" dirty="0">
              <a:latin typeface="Times New Roman" charset="0"/>
              <a:ea typeface="MS PGothic" charset="-128"/>
            </a:endParaRPr>
          </a:p>
          <a:p>
            <a:r>
              <a:rPr lang="en-US" altLang="en-US" dirty="0">
                <a:latin typeface="Times New Roman" charset="0"/>
                <a:ea typeface="MS PGothic" charset="-128"/>
              </a:rPr>
              <a:t>B. Use such moves when you cannot properly assess the patient or provide immediate care because of the patient’s location or position.</a:t>
            </a:r>
          </a:p>
          <a:p>
            <a:endParaRPr lang="en-US"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CD9951-14C7-1647-8D8B-C7430E577E8E}" type="slidenum">
              <a:rPr lang="en-US" altLang="en-US" sz="1200"/>
              <a:pPr eaLnBrk="1" hangingPunct="1"/>
              <a:t>41</a:t>
            </a:fld>
            <a:endParaRPr lang="en-US" altLang="en-US" sz="1200"/>
          </a:p>
        </p:txBody>
      </p:sp>
    </p:spTree>
    <p:extLst>
      <p:ext uri="{BB962C8B-B14F-4D97-AF65-F5344CB8AC3E}">
        <p14:creationId xmlns:p14="http://schemas.microsoft.com/office/powerpoint/2010/main" val="148526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Use techniques to help prevent aggravation of the patient’s spinal injury, if present.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Clothes drag: Pull on the patient’s clothing in the neck and shoulder area.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Blanket drag: Place the patient on a blanket, coat, or other item that can be pulled.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Arm drag: Rotate the patient’s arms so they are extended straight on the ground beyond his or her head, grasp the wrists, and drag the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Arm-to-arm drag: Place your arms under the patient’s shoulders and through the armpits, and, while grasping your opposite wrist, drag the patient backward.</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80F497-A8F5-E247-B044-2A02C2994CE2}" type="slidenum">
              <a:rPr lang="en-US" altLang="en-US" sz="1200"/>
              <a:pPr eaLnBrk="1" hangingPunct="1"/>
              <a:t>42</a:t>
            </a:fld>
            <a:endParaRPr lang="en-US" altLang="en-US" sz="1200"/>
          </a:p>
        </p:txBody>
      </p:sp>
    </p:spTree>
    <p:extLst>
      <p:ext uri="{BB962C8B-B14F-4D97-AF65-F5344CB8AC3E}">
        <p14:creationId xmlns:p14="http://schemas.microsoft.com/office/powerpoint/2010/main" val="910585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These figures show the different types of drags: clothes drag, blanket drag, arm drag, and armpit drag.</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11A615-8FD8-B746-B32F-B574F468354A}" type="slidenum">
              <a:rPr lang="en-US" altLang="en-US" sz="1200"/>
              <a:pPr eaLnBrk="1" hangingPunct="1"/>
              <a:t>43</a:t>
            </a:fld>
            <a:endParaRPr lang="en-US" altLang="en-US" sz="1200"/>
          </a:p>
        </p:txBody>
      </p:sp>
    </p:spTree>
    <p:extLst>
      <p:ext uri="{BB962C8B-B14F-4D97-AF65-F5344CB8AC3E}">
        <p14:creationId xmlns:p14="http://schemas.microsoft.com/office/powerpoint/2010/main" val="1236870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Removing an unconscious patient from a vehicle alone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Move the patient’s legs clear of the pedals.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Rotate the patient so that his or her back is toward the open car door.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Place your arms under the patient’s shoulders and through the patient’s armpits, and support the patient’s head against your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If the legs and feet clear the car, rapidly drag the patient from the seat to a safe location.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517B93-1530-D245-9A03-50C695B901BE}" type="slidenum">
              <a:rPr lang="en-US" altLang="en-US" sz="1200"/>
              <a:pPr eaLnBrk="1" hangingPunct="1"/>
              <a:t>44</a:t>
            </a:fld>
            <a:endParaRPr lang="en-US" altLang="en-US" sz="1200"/>
          </a:p>
        </p:txBody>
      </p:sp>
    </p:spTree>
    <p:extLst>
      <p:ext uri="{BB962C8B-B14F-4D97-AF65-F5344CB8AC3E}">
        <p14:creationId xmlns:p14="http://schemas.microsoft.com/office/powerpoint/2010/main" val="436235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These figures show the steps to remove an unconscious patient from a vehicle.</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BA9A66-8C3F-B342-8404-DA0233BE6962}" type="slidenum">
              <a:rPr lang="en-US" altLang="en-US" sz="1200"/>
              <a:pPr eaLnBrk="1" hangingPunct="1"/>
              <a:t>45</a:t>
            </a:fld>
            <a:endParaRPr lang="en-US" altLang="en-US" sz="1200"/>
          </a:p>
        </p:txBody>
      </p:sp>
    </p:spTree>
    <p:extLst>
      <p:ext uri="{BB962C8B-B14F-4D97-AF65-F5344CB8AC3E}">
        <p14:creationId xmlns:p14="http://schemas.microsoft.com/office/powerpoint/2010/main" val="306642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 Urgent Moves</a:t>
            </a:r>
            <a:endParaRPr lang="en-IN" altLang="en-US" dirty="0">
              <a:latin typeface="Times New Roman" charset="0"/>
              <a:ea typeface="MS PGothic" charset="-128"/>
            </a:endParaRPr>
          </a:p>
          <a:p>
            <a:r>
              <a:rPr lang="en-US" altLang="en-US" dirty="0">
                <a:latin typeface="Times New Roman" charset="0"/>
                <a:ea typeface="MS PGothic" charset="-128"/>
              </a:rPr>
              <a:t>A. An urgent move may be necessary to move patient:</a:t>
            </a:r>
            <a:endParaRPr lang="en-IN" altLang="en-US" dirty="0">
              <a:latin typeface="Times New Roman" charset="0"/>
              <a:ea typeface="MS PGothic" charset="-128"/>
            </a:endParaRPr>
          </a:p>
          <a:p>
            <a:r>
              <a:rPr lang="en-US" altLang="en-US" dirty="0">
                <a:latin typeface="Times New Roman" charset="0"/>
                <a:ea typeface="MS PGothic" charset="-128"/>
              </a:rPr>
              <a:t>	1. With altered level of consciousness</a:t>
            </a:r>
            <a:endParaRPr lang="en-IN" altLang="en-US" dirty="0">
              <a:latin typeface="Times New Roman" charset="0"/>
              <a:ea typeface="MS PGothic" charset="-128"/>
            </a:endParaRPr>
          </a:p>
          <a:p>
            <a:r>
              <a:rPr lang="en-US" altLang="en-US" dirty="0">
                <a:latin typeface="Times New Roman" charset="0"/>
                <a:ea typeface="MS PGothic" charset="-128"/>
              </a:rPr>
              <a:t>	2. With inadequate ventilation</a:t>
            </a:r>
            <a:endParaRPr lang="en-IN" altLang="en-US" dirty="0">
              <a:latin typeface="Times New Roman" charset="0"/>
              <a:ea typeface="MS PGothic" charset="-128"/>
            </a:endParaRPr>
          </a:p>
          <a:p>
            <a:r>
              <a:rPr lang="en-US" altLang="en-US" dirty="0">
                <a:latin typeface="Times New Roman" charset="0"/>
                <a:ea typeface="MS PGothic" charset="-128"/>
              </a:rPr>
              <a:t>	3. In shock</a:t>
            </a:r>
            <a:endParaRPr lang="en-IN" altLang="en-US" dirty="0">
              <a:latin typeface="Times New Roman" charset="0"/>
              <a:ea typeface="MS PGothic" charset="-128"/>
            </a:endParaRPr>
          </a:p>
          <a:p>
            <a:r>
              <a:rPr lang="en-US" altLang="en-US" dirty="0">
                <a:latin typeface="Times New Roman" charset="0"/>
                <a:ea typeface="MS PGothic" charset="-128"/>
              </a:rPr>
              <a:t>	4. In extreme weather conditions </a:t>
            </a:r>
            <a:endParaRPr lang="en-IN" altLang="en-US" dirty="0">
              <a:latin typeface="Times New Roman" charset="0"/>
              <a:ea typeface="MS PGothic" charset="-128"/>
            </a:endParaRPr>
          </a:p>
          <a:p>
            <a:r>
              <a:rPr lang="en-US" altLang="en-US" dirty="0">
                <a:latin typeface="Times New Roman" charset="0"/>
                <a:ea typeface="MS PGothic" charset="-128"/>
              </a:rPr>
              <a:t>B. Rapid extrication technique should be used when a patient is sitting in a vehicle and must be urgently moved (Skill Drill 8-7). Whether a backboard is used for this skill will depend on your local protocols. </a:t>
            </a:r>
            <a:endParaRPr lang="en-IN"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95175D-9446-444D-AA28-91637E75E941}" type="slidenum">
              <a:rPr lang="en-US" altLang="en-US" sz="1200"/>
              <a:pPr eaLnBrk="1" hangingPunct="1"/>
              <a:t>46</a:t>
            </a:fld>
            <a:endParaRPr lang="en-US" altLang="en-US" sz="1200"/>
          </a:p>
        </p:txBody>
      </p:sp>
    </p:spTree>
    <p:extLst>
      <p:ext uri="{BB962C8B-B14F-4D97-AF65-F5344CB8AC3E}">
        <p14:creationId xmlns:p14="http://schemas.microsoft.com/office/powerpoint/2010/main" val="1926270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 This technique should be used if only urgency exists.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vehicle or scene is unsafe.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Explosives or other hazards are on scene.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There is fire or a danger of fire.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The patient cannot be properly assessed prior to removal from the vehicle.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The patient needs immediate intervention that requires a supine position.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f. The patient has a life-threatening condition requiring immediate transport.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g. The patient blocks your access to another seriously injured patient.</a:t>
            </a:r>
            <a:endParaRPr lang="en-IN" altLang="en-US" dirty="0">
              <a:latin typeface="Times New Roman" charset="0"/>
              <a:ea typeface="MS PGothic" charset="-128"/>
            </a:endParaRPr>
          </a:p>
          <a:p>
            <a:r>
              <a:rPr lang="en-US" altLang="en-US" dirty="0">
                <a:latin typeface="Times New Roman" charset="0"/>
                <a:ea typeface="MS PGothic" charset="-128"/>
              </a:rPr>
              <a:t>2. Using the rapid extrication technique, a patient can be moved from sitting in a vehicle to supine on a backboard in 1 minute or less.</a:t>
            </a:r>
            <a:endParaRPr lang="en-IN" altLang="en-US" dirty="0">
              <a:latin typeface="Times New Roman" charset="0"/>
              <a:ea typeface="MS PGothic" charset="-128"/>
            </a:endParaRPr>
          </a:p>
          <a:p>
            <a:r>
              <a:rPr lang="en-US" altLang="en-US" dirty="0">
                <a:latin typeface="Times New Roman" charset="0"/>
                <a:ea typeface="MS PGothic" charset="-128"/>
              </a:rPr>
              <a:t>3. Because of its rapid nature, this technique increases the risk of damage if the patient has a spinal injury.</a:t>
            </a:r>
            <a:endParaRPr lang="en-IN" altLang="en-US" dirty="0">
              <a:latin typeface="Times New Roman" charset="0"/>
              <a:ea typeface="MS PGothic" charset="-128"/>
            </a:endParaRPr>
          </a:p>
          <a:p>
            <a:r>
              <a:rPr lang="en-US" altLang="en-US" dirty="0">
                <a:latin typeface="Times New Roman" charset="0"/>
                <a:ea typeface="MS PGothic" charset="-128"/>
              </a:rPr>
              <a:t>4. Look at all available options before using this technique.</a:t>
            </a:r>
            <a:endParaRPr lang="en-IN" altLang="en-US" dirty="0">
              <a:latin typeface="Times New Roman" charset="0"/>
              <a:ea typeface="MS PGothic" charset="-128"/>
            </a:endParaRPr>
          </a:p>
          <a:p>
            <a:r>
              <a:rPr lang="en-US" altLang="en-US" dirty="0">
                <a:latin typeface="Times New Roman" charset="0"/>
                <a:ea typeface="MS PGothic" charset="-128"/>
              </a:rPr>
              <a:t>5. Once the patient has been moved onto the backboard, move the patient away from the hazard to begin life-saving treatment.</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C3F75A-16C9-9B4B-897B-C513D02B5A4F}" type="slidenum">
              <a:rPr lang="en-US" altLang="en-US" sz="1200"/>
              <a:pPr eaLnBrk="1" hangingPunct="1"/>
              <a:t>47</a:t>
            </a:fld>
            <a:endParaRPr lang="en-US" altLang="en-US" sz="1200"/>
          </a:p>
        </p:txBody>
      </p:sp>
    </p:spTree>
    <p:extLst>
      <p:ext uri="{BB962C8B-B14F-4D97-AF65-F5344CB8AC3E}">
        <p14:creationId xmlns:p14="http://schemas.microsoft.com/office/powerpoint/2010/main" val="1509760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 Nonurgent Moves</a:t>
            </a:r>
            <a:endParaRPr lang="en-IN" altLang="en-US" dirty="0">
              <a:latin typeface="Times New Roman" charset="0"/>
              <a:ea typeface="MS PGothic" charset="-128"/>
            </a:endParaRPr>
          </a:p>
          <a:p>
            <a:r>
              <a:rPr lang="en-US" altLang="en-US" dirty="0">
                <a:latin typeface="Times New Roman" charset="0"/>
                <a:ea typeface="MS PGothic" charset="-128"/>
              </a:rPr>
              <a:t>A. Used when both the scene and the patient are stable</a:t>
            </a:r>
            <a:endParaRPr lang="en-IN" altLang="en-US" dirty="0">
              <a:latin typeface="Times New Roman" charset="0"/>
              <a:ea typeface="MS PGothic" charset="-128"/>
            </a:endParaRPr>
          </a:p>
          <a:p>
            <a:r>
              <a:rPr lang="en-US" altLang="en-US" dirty="0">
                <a:latin typeface="Times New Roman" charset="0"/>
                <a:ea typeface="MS PGothic" charset="-128"/>
              </a:rPr>
              <a:t>B. Carefully plan how to move the patient.</a:t>
            </a:r>
            <a:endParaRPr lang="en-IN" altLang="en-US" dirty="0">
              <a:latin typeface="Times New Roman" charset="0"/>
              <a:ea typeface="MS PGothic" charset="-128"/>
            </a:endParaRPr>
          </a:p>
          <a:p>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16645B-8C52-A845-9DD8-EBF13BACFE62}" type="slidenum">
              <a:rPr lang="en-US" altLang="en-US" sz="1200"/>
              <a:pPr eaLnBrk="1" hangingPunct="1"/>
              <a:t>48</a:t>
            </a:fld>
            <a:endParaRPr lang="en-US" altLang="en-US" sz="1200"/>
          </a:p>
        </p:txBody>
      </p:sp>
    </p:spTree>
    <p:extLst>
      <p:ext uri="{BB962C8B-B14F-4D97-AF65-F5344CB8AC3E}">
        <p14:creationId xmlns:p14="http://schemas.microsoft.com/office/powerpoint/2010/main" val="2022257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Methods for lifting and carrying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Direct ground lift (Skill Drill 8-8)</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Used for patients with no suspected spinal injury who are found the ground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Use the direct ground lift when the patient will need to be carried a distance to the stretcher.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EMTs stand side by side to lift and carry the patient.</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F27DBB-12B5-B747-A569-6A819B36526D}" type="slidenum">
              <a:rPr lang="en-US" altLang="en-US" sz="1200"/>
              <a:pPr eaLnBrk="1" hangingPunct="1"/>
              <a:t>49</a:t>
            </a:fld>
            <a:endParaRPr lang="en-US" altLang="en-US" sz="1200"/>
          </a:p>
        </p:txBody>
      </p:sp>
    </p:spTree>
    <p:extLst>
      <p:ext uri="{BB962C8B-B14F-4D97-AF65-F5344CB8AC3E}">
        <p14:creationId xmlns:p14="http://schemas.microsoft.com/office/powerpoint/2010/main" val="200849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Generally not taken up or down stairs or to other locations where the patient must be carried for any significant distance</a:t>
            </a:r>
          </a:p>
          <a:p>
            <a:endParaRPr lang="en-US" altLang="en-US" dirty="0">
              <a:latin typeface="Times New Roman" charset="0"/>
              <a:ea typeface="MS PGothic"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9FF76A-E23A-264B-AFB6-FE2AFCC47A2A}" type="slidenum">
              <a:rPr lang="en-US" altLang="en-US" sz="1200"/>
              <a:pPr eaLnBrk="1" hangingPunct="1"/>
              <a:t>5</a:t>
            </a:fld>
            <a:endParaRPr lang="en-US" altLang="en-US" sz="1200" dirty="0"/>
          </a:p>
        </p:txBody>
      </p:sp>
    </p:spTree>
    <p:extLst>
      <p:ext uri="{BB962C8B-B14F-4D97-AF65-F5344CB8AC3E}">
        <p14:creationId xmlns:p14="http://schemas.microsoft.com/office/powerpoint/2010/main" val="843604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Extremity lift (Skill Drill 8-9)</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Used for patients with no suspected extremity or spinal injury who are supine or in a sitting position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May be helpful when the patient is in a small space because it does not require EMTs to stand side by side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One EMT is positioned at the patient’s head and the other EMT is positioned at the patient’s feet.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Coordinate your movements using direct verbal commands.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663001-E61E-4F47-AE14-981897A95BD8}" type="slidenum">
              <a:rPr lang="en-US" altLang="en-US" sz="1200"/>
              <a:pPr eaLnBrk="1" hangingPunct="1"/>
              <a:t>50</a:t>
            </a:fld>
            <a:endParaRPr lang="en-US" altLang="en-US" sz="1200"/>
          </a:p>
        </p:txBody>
      </p:sp>
    </p:spTree>
    <p:extLst>
      <p:ext uri="{BB962C8B-B14F-4D97-AF65-F5344CB8AC3E}">
        <p14:creationId xmlns:p14="http://schemas.microsoft.com/office/powerpoint/2010/main" val="494841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Transfer moves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Direct carry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With two or more rescuers, move the supine patient from the bed to stretcher using a direct carry method (Skill Drill 8-10).</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Draw sheet method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With two or more rescuers, move the patient from the bed to the stretcher using a sheet or blanket.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Using a scoop stretcher (Skill Drill 8-11)</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Insert the halves of the scoop stretcher under each side of the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Fasten the sides together.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Other carries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Log roll or slide to move the patient onto the backboard, secure the patient, and lift and carry the backboard to the nearby prepared stretcher.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Assist the patient to the edge of the bed, and place the patient’s legs over the side, helping the patient to sit up. Move the stretcher so that its foot end touches the bed near the patient. Help the patient to stand and rotate so that he or she can sit down on the center of the stretcher. Lift the patient’s legs, and rotate them onto the stretcher while your partner lowers the patient’s torso onto the stretcher. </a:t>
            </a:r>
            <a:endParaRPr lang="en-IN"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8BF72A-168B-C447-A9A7-B05BD9CD8892}" type="slidenum">
              <a:rPr lang="en-US" altLang="en-US" sz="1200"/>
              <a:pPr eaLnBrk="1" hangingPunct="1"/>
              <a:t>51</a:t>
            </a:fld>
            <a:endParaRPr lang="en-US" altLang="en-US" sz="1200"/>
          </a:p>
        </p:txBody>
      </p:sp>
    </p:spTree>
    <p:extLst>
      <p:ext uri="{BB962C8B-B14F-4D97-AF65-F5344CB8AC3E}">
        <p14:creationId xmlns:p14="http://schemas.microsoft.com/office/powerpoint/2010/main" val="1745770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 Geriatrics</a:t>
            </a:r>
            <a:endParaRPr lang="en-IN" altLang="en-US" dirty="0">
              <a:latin typeface="Times New Roman" charset="0"/>
              <a:ea typeface="MS PGothic" charset="-128"/>
            </a:endParaRPr>
          </a:p>
          <a:p>
            <a:r>
              <a:rPr lang="en-US" altLang="en-US" dirty="0">
                <a:latin typeface="Times New Roman" charset="0"/>
                <a:ea typeface="MS PGothic" charset="-128"/>
              </a:rPr>
              <a:t>A. Most patients transported by EMS are geriatric patients.</a:t>
            </a:r>
            <a:endParaRPr lang="en-IN" altLang="en-US" dirty="0">
              <a:latin typeface="Times New Roman" charset="0"/>
              <a:ea typeface="MS PGothic" charset="-128"/>
            </a:endParaRPr>
          </a:p>
          <a:p>
            <a:r>
              <a:rPr lang="en-US" altLang="en-US" dirty="0">
                <a:latin typeface="Times New Roman" charset="0"/>
                <a:ea typeface="MS PGothic" charset="-128"/>
              </a:rPr>
              <a:t>B. Skeletal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Skeletal changes in older people may cause brittle bones, rigidity, and spinal curvatures.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Present special challenges in packaging and moving older patients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Many patients cannot lie supine on a backboard or scoop stretcher without causing further injury.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Consider geriatric-specific immobilization devices, such as a vacuum mattress.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004E17-D204-EA47-BF7F-CED8B715304B}" type="slidenum">
              <a:rPr lang="en-US" altLang="en-US" sz="1200"/>
              <a:pPr eaLnBrk="1" hangingPunct="1"/>
              <a:t>52</a:t>
            </a:fld>
            <a:endParaRPr lang="en-US" altLang="en-US" sz="1200"/>
          </a:p>
        </p:txBody>
      </p:sp>
    </p:spTree>
    <p:extLst>
      <p:ext uri="{BB962C8B-B14F-4D97-AF65-F5344CB8AC3E}">
        <p14:creationId xmlns:p14="http://schemas.microsoft.com/office/powerpoint/2010/main" val="98800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These figures show the skeletal changes caused by aging.</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2FAF0B-C66C-8846-BD72-B8877A0B8F1B}" type="slidenum">
              <a:rPr lang="en-US" altLang="en-US" sz="1200"/>
              <a:pPr eaLnBrk="1" hangingPunct="1"/>
              <a:t>53</a:t>
            </a:fld>
            <a:endParaRPr lang="en-US" altLang="en-US" sz="1200"/>
          </a:p>
        </p:txBody>
      </p:sp>
    </p:spTree>
    <p:extLst>
      <p:ext uri="{BB962C8B-B14F-4D97-AF65-F5344CB8AC3E}">
        <p14:creationId xmlns:p14="http://schemas.microsoft.com/office/powerpoint/2010/main" val="530438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XIII. Bariatrics</a:t>
            </a:r>
            <a:endParaRPr lang="en-IN" altLang="en-US" dirty="0">
              <a:latin typeface="Times New Roman" charset="0"/>
              <a:ea typeface="MS PGothic" charset="-128"/>
            </a:endParaRPr>
          </a:p>
          <a:p>
            <a:r>
              <a:rPr lang="en-US" altLang="en-US" dirty="0">
                <a:latin typeface="Times New Roman" charset="0"/>
                <a:ea typeface="MS PGothic" charset="-128"/>
              </a:rPr>
              <a:t>A. Bariatrics: The management (prevention or control) of obesity and allied diseases.</a:t>
            </a:r>
            <a:endParaRPr lang="en-IN" altLang="en-US" dirty="0">
              <a:latin typeface="Times New Roman" charset="0"/>
              <a:ea typeface="MS PGothic" charset="-128"/>
            </a:endParaRPr>
          </a:p>
          <a:p>
            <a:r>
              <a:rPr lang="en-US" altLang="en-US" dirty="0">
                <a:latin typeface="Times New Roman" charset="0"/>
                <a:ea typeface="MS PGothic" charset="-128"/>
              </a:rPr>
              <a:t>B. Bariatric patients are taking an increasing toll on the health of EMTs; back injuries account for the largest number of missed days of work.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B9BF6E-DE03-124E-81EA-92E00BC584C5}" type="slidenum">
              <a:rPr lang="en-US" altLang="en-US" sz="1200"/>
              <a:pPr eaLnBrk="1" hangingPunct="1"/>
              <a:t>54</a:t>
            </a:fld>
            <a:endParaRPr lang="en-US" altLang="en-US" sz="1200"/>
          </a:p>
        </p:txBody>
      </p:sp>
    </p:spTree>
    <p:extLst>
      <p:ext uri="{BB962C8B-B14F-4D97-AF65-F5344CB8AC3E}">
        <p14:creationId xmlns:p14="http://schemas.microsoft.com/office/powerpoint/2010/main" val="873721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Stretchers and equipment are being produced with ever-higher capacities.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Increased capacity does not address the danger to users of that equipment.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Mechanical ambulance lifts are used in Europe but are uncommon in the United States.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91C05F-631B-6349-A36A-EC6AD1274A81}" type="slidenum">
              <a:rPr lang="en-US" altLang="en-US" sz="1200"/>
              <a:pPr eaLnBrk="1" hangingPunct="1"/>
              <a:t>55</a:t>
            </a:fld>
            <a:endParaRPr lang="en-US" altLang="en-US" sz="1200"/>
          </a:p>
        </p:txBody>
      </p:sp>
    </p:spTree>
    <p:extLst>
      <p:ext uri="{BB962C8B-B14F-4D97-AF65-F5344CB8AC3E}">
        <p14:creationId xmlns:p14="http://schemas.microsoft.com/office/powerpoint/2010/main" val="141820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XIV. Additional Patient-Moving Equipment</a:t>
            </a:r>
            <a:endParaRPr lang="en-IN" altLang="en-US" dirty="0">
              <a:latin typeface="Times New Roman" charset="0"/>
              <a:ea typeface="MS PGothic" charset="-128"/>
            </a:endParaRPr>
          </a:p>
          <a:p>
            <a:r>
              <a:rPr lang="en-US" altLang="en-US" dirty="0">
                <a:latin typeface="Times New Roman" charset="0"/>
                <a:ea typeface="MS PGothic" charset="-128"/>
              </a:rPr>
              <a:t>A. Bariatric stretchers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 specialized wheeled stretcher for overweight or obese patients</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2. Have a wider patient surface area and wider wheelbase allowing for increased stability</a:t>
            </a:r>
          </a:p>
          <a:p>
            <a:r>
              <a:rPr lang="en-US" sz="1200" kern="1200" dirty="0">
                <a:solidFill>
                  <a:schemeClr val="tx1"/>
                </a:solidFill>
                <a:effectLst/>
                <a:latin typeface="Times New Roman" pitchFamily="18" charset="0"/>
                <a:ea typeface="MS PGothic" pitchFamily="34" charset="-128"/>
                <a:cs typeface="+mn-cs"/>
              </a:rPr>
              <a:t> 	3. The most important feature is the increased weight-lifting capacity.</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2B32FE-591C-3B45-BF49-0F03E26680F1}" type="slidenum">
              <a:rPr lang="en-US" altLang="en-US" sz="1200"/>
              <a:pPr eaLnBrk="1" hangingPunct="1"/>
              <a:t>56</a:t>
            </a:fld>
            <a:endParaRPr lang="en-US" altLang="en-US" sz="1200"/>
          </a:p>
        </p:txBody>
      </p:sp>
    </p:spTree>
    <p:extLst>
      <p:ext uri="{BB962C8B-B14F-4D97-AF65-F5344CB8AC3E}">
        <p14:creationId xmlns:p14="http://schemas.microsoft.com/office/powerpoint/2010/main" val="2012333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Pneumatic and electronic-powered wheeled stretchers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Battery or air operated with electronic controls to raise and lower the undercarriage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Devices limit the risk of injury to providers and to the patient</a:t>
            </a:r>
            <a:endParaRPr lang="en-IN"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8B6FB5-4813-DF4D-A32D-5A7604AEDCF7}" type="slidenum">
              <a:rPr lang="en-US" altLang="en-US" sz="1200"/>
              <a:pPr eaLnBrk="1" hangingPunct="1"/>
              <a:t>57</a:t>
            </a:fld>
            <a:endParaRPr lang="en-US" altLang="en-US" sz="1200"/>
          </a:p>
        </p:txBody>
      </p:sp>
    </p:spTree>
    <p:extLst>
      <p:ext uri="{BB962C8B-B14F-4D97-AF65-F5344CB8AC3E}">
        <p14:creationId xmlns:p14="http://schemas.microsoft.com/office/powerpoint/2010/main" val="1675544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Portable/folding stretchers</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Stretchers with a strong rectangular tubular metal frame with rigid fabric stretched across it</a:t>
            </a:r>
          </a:p>
          <a:p>
            <a:r>
              <a:rPr lang="en-US" sz="1200" kern="1200" dirty="0">
                <a:solidFill>
                  <a:schemeClr val="tx1"/>
                </a:solidFill>
                <a:effectLst/>
                <a:latin typeface="Times New Roman" pitchFamily="18" charset="0"/>
                <a:ea typeface="MS PGothic" pitchFamily="34" charset="-128"/>
                <a:cs typeface="+mn-cs"/>
              </a:rPr>
              <a:t> 	2. Used in areas that are difficult to reach</a:t>
            </a:r>
          </a:p>
          <a:p>
            <a:r>
              <a:rPr lang="en-US" sz="1200" kern="1200" dirty="0">
                <a:solidFill>
                  <a:schemeClr val="tx1"/>
                </a:solidFill>
                <a:effectLst/>
                <a:latin typeface="Times New Roman" pitchFamily="18" charset="0"/>
                <a:ea typeface="MS PGothic" pitchFamily="34" charset="-128"/>
                <a:cs typeface="+mn-cs"/>
              </a:rPr>
              <a:t> 	3. Weigh much less than wheeled stretchers</a:t>
            </a:r>
          </a:p>
          <a:p>
            <a:r>
              <a:rPr lang="en-US" altLang="en-US" dirty="0">
                <a:latin typeface="Times New Roman" charset="0"/>
                <a:ea typeface="MS PGothic" charset="-128"/>
              </a:rPr>
              <a:t>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FB4606-5B4F-AD4C-B4C3-75AE93D99F30}" type="slidenum">
              <a:rPr lang="en-US" altLang="en-US" sz="1200"/>
              <a:pPr eaLnBrk="1" hangingPunct="1"/>
              <a:t>58</a:t>
            </a:fld>
            <a:endParaRPr lang="en-US" altLang="en-US" sz="1200"/>
          </a:p>
        </p:txBody>
      </p:sp>
    </p:spTree>
    <p:extLst>
      <p:ext uri="{BB962C8B-B14F-4D97-AF65-F5344CB8AC3E}">
        <p14:creationId xmlns:p14="http://schemas.microsoft.com/office/powerpoint/2010/main" val="9272980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Flexible stretchers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Can be rolled up across the stretcher’s width or length so the stretcher becomes a smaller tubular package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Conform around a patient’s sides and do not extend beyond them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When extended, useful when removing a patient from or through a confined space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C46CFD5-5CDD-6F4D-9F80-C8B0AF29E0B7}" type="slidenum">
              <a:rPr lang="en-US" altLang="en-US" sz="1200"/>
              <a:pPr eaLnBrk="1" hangingPunct="1"/>
              <a:t>59</a:t>
            </a:fld>
            <a:endParaRPr lang="en-US" altLang="en-US" sz="1200"/>
          </a:p>
        </p:txBody>
      </p:sp>
    </p:spTree>
    <p:extLst>
      <p:ext uri="{BB962C8B-B14F-4D97-AF65-F5344CB8AC3E}">
        <p14:creationId xmlns:p14="http://schemas.microsoft.com/office/powerpoint/2010/main" val="73415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Moving a patient by rolling, using a stretcher or other wheeled device, is preferred when the situation allows and helps prevent injuries from carrying.</a:t>
            </a:r>
          </a:p>
          <a:p>
            <a:endParaRPr lang="en-US" altLang="en-US" dirty="0">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5DEC35-9A89-2A4B-93BD-772CB2A73596}" type="slidenum">
              <a:rPr lang="en-US" altLang="en-US" sz="1200"/>
              <a:pPr eaLnBrk="1" hangingPunct="1"/>
              <a:t>6</a:t>
            </a:fld>
            <a:endParaRPr lang="en-US" altLang="en-US" sz="1200" dirty="0"/>
          </a:p>
        </p:txBody>
      </p:sp>
    </p:spTree>
    <p:extLst>
      <p:ext uri="{BB962C8B-B14F-4D97-AF65-F5344CB8AC3E}">
        <p14:creationId xmlns:p14="http://schemas.microsoft.com/office/powerpoint/2010/main" val="7747856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Short backboards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Used to immobilize the head, torso, and neck of a seated patient with a suspected spinal injury until the patient can be moved to a long backboard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Short wooden backboards have mostly been replaced with a vest-type device such as the KED.</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E49E36-B56F-8341-BC7E-CA455C57E295}" type="slidenum">
              <a:rPr lang="en-US" altLang="en-US" sz="1200"/>
              <a:pPr eaLnBrk="1" hangingPunct="1"/>
              <a:t>60</a:t>
            </a:fld>
            <a:endParaRPr lang="en-US" altLang="en-US" sz="1200"/>
          </a:p>
        </p:txBody>
      </p:sp>
    </p:spTree>
    <p:extLst>
      <p:ext uri="{BB962C8B-B14F-4D97-AF65-F5344CB8AC3E}">
        <p14:creationId xmlns:p14="http://schemas.microsoft.com/office/powerpoint/2010/main" val="16135996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Vacuum mattresses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Alternative to the backboard for immobilizing geriatric and pediatric patients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patient is placed on the mattress and the air is removed from the device, allowing it to mold around the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Provides a high degree of immobilization, comfort, and thermal insulation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11A381-D4C6-2741-B875-D49E9C108444}" type="slidenum">
              <a:rPr lang="en-US" altLang="en-US" sz="1200"/>
              <a:pPr eaLnBrk="1" hangingPunct="1"/>
              <a:t>61</a:t>
            </a:fld>
            <a:endParaRPr lang="en-US" altLang="en-US" sz="1200"/>
          </a:p>
        </p:txBody>
      </p:sp>
    </p:spTree>
    <p:extLst>
      <p:ext uri="{BB962C8B-B14F-4D97-AF65-F5344CB8AC3E}">
        <p14:creationId xmlns:p14="http://schemas.microsoft.com/office/powerpoint/2010/main" val="13453022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Basket stretchers</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1. Rigid stretchers used to carry patients across uneven terrain from a remote location that is inaccessible by ambulance or other vehicle</a:t>
            </a:r>
          </a:p>
          <a:p>
            <a:r>
              <a:rPr lang="en-US" sz="1200" kern="1200" dirty="0">
                <a:solidFill>
                  <a:schemeClr val="tx1"/>
                </a:solidFill>
                <a:effectLst/>
                <a:latin typeface="Times New Roman" pitchFamily="18" charset="0"/>
                <a:ea typeface="MS PGothic" pitchFamily="34" charset="-128"/>
                <a:cs typeface="+mn-cs"/>
              </a:rPr>
              <a:t> 	2. If the patient has a suspected spinal injury, secure the patient to a backboard and secure the backboard inside the basket stretcher.</a:t>
            </a:r>
          </a:p>
          <a:p>
            <a:r>
              <a:rPr lang="en-US" sz="1200" kern="1200" dirty="0">
                <a:solidFill>
                  <a:schemeClr val="tx1"/>
                </a:solidFill>
                <a:effectLst/>
                <a:latin typeface="Times New Roman" pitchFamily="18" charset="0"/>
                <a:ea typeface="MS PGothic" pitchFamily="34" charset="-128"/>
                <a:cs typeface="+mn-cs"/>
              </a:rPr>
              <a:t> 	3. When you return to the ambulance, lift the backboard out of the basket stretcher and place it on the wheeled ambulance stretcher.</a:t>
            </a:r>
          </a:p>
          <a:p>
            <a:r>
              <a:rPr lang="en-US" sz="1200" kern="1200" dirty="0">
                <a:solidFill>
                  <a:schemeClr val="tx1"/>
                </a:solidFill>
                <a:effectLst/>
                <a:latin typeface="Times New Roman" pitchFamily="18" charset="0"/>
                <a:ea typeface="MS PGothic" pitchFamily="34" charset="-128"/>
                <a:cs typeface="+mn-cs"/>
              </a:rPr>
              <a:t> 	4. Used for technical rope rescues and some water rescues</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4E2807F-AF99-E54E-9E80-206CD329432D}" type="slidenum">
              <a:rPr lang="en-US" altLang="en-US" sz="1200"/>
              <a:pPr eaLnBrk="1" hangingPunct="1"/>
              <a:t>62</a:t>
            </a:fld>
            <a:endParaRPr lang="en-US" altLang="en-US" sz="1200"/>
          </a:p>
        </p:txBody>
      </p:sp>
    </p:spTree>
    <p:extLst>
      <p:ext uri="{BB962C8B-B14F-4D97-AF65-F5344CB8AC3E}">
        <p14:creationId xmlns:p14="http://schemas.microsoft.com/office/powerpoint/2010/main" val="17865255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G. Basket stretchers</a:t>
            </a:r>
          </a:p>
          <a:p>
            <a:r>
              <a:rPr lang="en-US" sz="1200" kern="1200" dirty="0">
                <a:solidFill>
                  <a:schemeClr val="tx1"/>
                </a:solidFill>
                <a:effectLst/>
                <a:latin typeface="Times New Roman" pitchFamily="18" charset="0"/>
                <a:ea typeface="MS PGothic" pitchFamily="34" charset="-128"/>
                <a:cs typeface="+mn-cs"/>
              </a:rPr>
              <a:t> 	1. Rigid stretchers used to carry patients across uneven terrain from a remote location that is inaccessible by ambulance or other vehicle</a:t>
            </a:r>
          </a:p>
          <a:p>
            <a:r>
              <a:rPr lang="en-US" sz="1200" kern="1200" dirty="0">
                <a:solidFill>
                  <a:schemeClr val="tx1"/>
                </a:solidFill>
                <a:effectLst/>
                <a:latin typeface="Times New Roman" pitchFamily="18" charset="0"/>
                <a:ea typeface="MS PGothic" pitchFamily="34" charset="-128"/>
                <a:cs typeface="+mn-cs"/>
              </a:rPr>
              <a:t> 	2. If the patient has a suspected spinal injury, secure the patient to a backboard and secure the backboard inside the basket stretcher.</a:t>
            </a:r>
          </a:p>
          <a:p>
            <a:r>
              <a:rPr lang="en-US" sz="1200" kern="1200" dirty="0">
                <a:solidFill>
                  <a:schemeClr val="tx1"/>
                </a:solidFill>
                <a:effectLst/>
                <a:latin typeface="Times New Roman" pitchFamily="18" charset="0"/>
                <a:ea typeface="MS PGothic" pitchFamily="34" charset="-128"/>
                <a:cs typeface="+mn-cs"/>
              </a:rPr>
              <a:t> 	3. When you return to the ambulance, lift the backboard out of the basket stretcher and place it on the wheeled ambulance stretcher.</a:t>
            </a:r>
          </a:p>
          <a:p>
            <a:r>
              <a:rPr lang="en-US" sz="1200" kern="1200" dirty="0">
                <a:solidFill>
                  <a:schemeClr val="tx1"/>
                </a:solidFill>
                <a:effectLst/>
                <a:latin typeface="Times New Roman" pitchFamily="18" charset="0"/>
                <a:ea typeface="MS PGothic" pitchFamily="34" charset="-128"/>
                <a:cs typeface="+mn-cs"/>
              </a:rPr>
              <a:t> 	4. Used for technical rope rescues and some water rescues</a:t>
            </a:r>
          </a:p>
          <a:p>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F02725-8112-5947-87E6-48C7C200C190}" type="slidenum">
              <a:rPr lang="en-US" altLang="en-US" sz="1200"/>
              <a:pPr eaLnBrk="1" hangingPunct="1"/>
              <a:t>63</a:t>
            </a:fld>
            <a:endParaRPr lang="en-US" altLang="en-US" sz="1200"/>
          </a:p>
        </p:txBody>
      </p:sp>
    </p:spTree>
    <p:extLst>
      <p:ext uri="{BB962C8B-B14F-4D97-AF65-F5344CB8AC3E}">
        <p14:creationId xmlns:p14="http://schemas.microsoft.com/office/powerpoint/2010/main" val="177765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 Designed to be split into two or four pieces</a:t>
            </a:r>
            <a:endParaRPr lang="en-IN" altLang="en-US" dirty="0">
              <a:latin typeface="Times New Roman" charset="0"/>
              <a:ea typeface="MS PGothic" charset="-128"/>
            </a:endParaRPr>
          </a:p>
          <a:p>
            <a:r>
              <a:rPr lang="en-US" altLang="en-US" dirty="0">
                <a:latin typeface="Times New Roman" charset="0"/>
                <a:ea typeface="MS PGothic" charset="-128"/>
              </a:rPr>
              <a:t>2. Pieces are fitted around the patient who is lying on the ground or on a flat surface.</a:t>
            </a:r>
            <a:endParaRPr lang="en-IN" altLang="en-US" dirty="0">
              <a:latin typeface="Times New Roman" charset="0"/>
              <a:ea typeface="MS PGothic" charset="-128"/>
            </a:endParaRPr>
          </a:p>
          <a:p>
            <a:r>
              <a:rPr lang="en-US" altLang="en-US" dirty="0">
                <a:latin typeface="Times New Roman" charset="0"/>
                <a:ea typeface="MS PGothic" charset="-128"/>
              </a:rPr>
              <a:t>3. The parts are then reconnected, and the patient is lifted and put onto a backboard.</a:t>
            </a:r>
            <a:endParaRPr lang="en-IN" altLang="en-US" dirty="0">
              <a:latin typeface="Times New Roman" charset="0"/>
              <a:ea typeface="MS PGothic" charset="-128"/>
            </a:endParaRPr>
          </a:p>
          <a:p>
            <a:r>
              <a:rPr lang="en-US" altLang="en-US" dirty="0">
                <a:latin typeface="Times New Roman" charset="0"/>
                <a:ea typeface="MS PGothic" charset="-128"/>
              </a:rPr>
              <a:t>4. Both sides of the patient must be accessible to use a scoop stretcher.</a:t>
            </a:r>
            <a:endParaRPr lang="en-IN" altLang="en-US" dirty="0">
              <a:latin typeface="Times New Roman" charset="0"/>
              <a:ea typeface="MS PGothic" charset="-128"/>
            </a:endParaRPr>
          </a:p>
          <a:p>
            <a:r>
              <a:rPr lang="en-US" altLang="en-US" dirty="0">
                <a:latin typeface="Times New Roman" charset="0"/>
                <a:ea typeface="MS PGothic" charset="-128"/>
              </a:rPr>
              <a:t>5. You must fully immobilize and secure the patient on the scoop stretcher.</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5E3423-E60B-D94B-8E79-B89B7F0E6C9A}" type="slidenum">
              <a:rPr lang="en-US" altLang="en-US" sz="1200"/>
              <a:pPr eaLnBrk="1" hangingPunct="1"/>
              <a:t>64</a:t>
            </a:fld>
            <a:endParaRPr lang="en-US" altLang="en-US" sz="1200"/>
          </a:p>
        </p:txBody>
      </p:sp>
    </p:spTree>
    <p:extLst>
      <p:ext uri="{BB962C8B-B14F-4D97-AF65-F5344CB8AC3E}">
        <p14:creationId xmlns:p14="http://schemas.microsoft.com/office/powerpoint/2010/main" val="6527465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Neonatal isolette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 neonatal patient cannot be transported on a wheeled ambulance stretcher.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Keeps the neonatal patient warm, with moistened air in a clean environment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Protects from noise, drafts, infection, and excess handling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The isolette can be: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Placed directly on a wheeled ambulance stretcher and secured with seatbelts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Freestanding and secured into the back of an ambulance in place of where the standard stretcher would be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D0409EA-267F-3A42-A710-19E13039A63E}" type="slidenum">
              <a:rPr lang="en-US" altLang="en-US" sz="1200"/>
              <a:pPr eaLnBrk="1" hangingPunct="1"/>
              <a:t>65</a:t>
            </a:fld>
            <a:endParaRPr lang="en-US" altLang="en-US" sz="1200"/>
          </a:p>
        </p:txBody>
      </p:sp>
    </p:spTree>
    <p:extLst>
      <p:ext uri="{BB962C8B-B14F-4D97-AF65-F5344CB8AC3E}">
        <p14:creationId xmlns:p14="http://schemas.microsoft.com/office/powerpoint/2010/main" val="13648473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Decontamination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It is essential that you decontaminate equipment after use for: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Your own safety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safety of crew using the equipment after you</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safety of your patients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Preventing the spread of disease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Know and follow your local standard operating procedures for disinfecting equipment.</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8863C3-8B1B-D044-AFAC-03D119683247}" type="slidenum">
              <a:rPr lang="en-US" altLang="en-US" sz="1200"/>
              <a:pPr eaLnBrk="1" hangingPunct="1"/>
              <a:t>66</a:t>
            </a:fld>
            <a:endParaRPr lang="en-US" altLang="en-US" sz="1200"/>
          </a:p>
        </p:txBody>
      </p:sp>
    </p:spTree>
    <p:extLst>
      <p:ext uri="{BB962C8B-B14F-4D97-AF65-F5344CB8AC3E}">
        <p14:creationId xmlns:p14="http://schemas.microsoft.com/office/powerpoint/2010/main" val="1717334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 Patient Positioning</a:t>
            </a:r>
            <a:endParaRPr lang="en-IN" altLang="en-US" dirty="0">
              <a:latin typeface="Times New Roman" charset="0"/>
              <a:ea typeface="MS PGothic" charset="-128"/>
            </a:endParaRPr>
          </a:p>
          <a:p>
            <a:r>
              <a:rPr lang="en-US" altLang="en-US" dirty="0">
                <a:latin typeface="Times New Roman" charset="0"/>
                <a:ea typeface="MS PGothic" charset="-128"/>
              </a:rPr>
              <a:t>A. A patient must be properly positioned based on the chief complaint.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 patient with no suspected injury reporting chest pain or respiratory distress should be placed in a position of comfort—typically a Fowler or semi-Fowler position.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Patients who are in shock should be packaged and placed in a supine position. </a:t>
            </a:r>
            <a:endParaRPr lang="en-IN" altLang="en-US" dirty="0">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E24253-C7A9-2C4F-9891-13ED7A33CA53}" type="slidenum">
              <a:rPr lang="en-US" altLang="en-US" sz="1200"/>
              <a:pPr eaLnBrk="1" hangingPunct="1"/>
              <a:t>67</a:t>
            </a:fld>
            <a:endParaRPr lang="en-US" altLang="en-US" sz="1200"/>
          </a:p>
        </p:txBody>
      </p:sp>
    </p:spTree>
    <p:extLst>
      <p:ext uri="{BB962C8B-B14F-4D97-AF65-F5344CB8AC3E}">
        <p14:creationId xmlns:p14="http://schemas.microsoft.com/office/powerpoint/2010/main" val="10549778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Patients in late stages of pregnancy should be positioned and transported on their left side if they are uncomfortable or hypotensive when supine. </a:t>
            </a:r>
            <a:endParaRPr lang="en-IN" altLang="en-US" dirty="0">
              <a:latin typeface="Times New Roman" charset="0"/>
              <a:ea typeface="MS PGothic" charset="-128"/>
            </a:endParaRPr>
          </a:p>
          <a:p>
            <a:r>
              <a:rPr lang="en-US" altLang="en-US" dirty="0">
                <a:latin typeface="Times New Roman" charset="0"/>
                <a:ea typeface="MS PGothic" charset="-128"/>
              </a:rPr>
              <a:t>5. An unresponsive patient with no suspected spinal, hip, or pelvic injury should be placed in the recovery position. </a:t>
            </a:r>
            <a:endParaRPr lang="en-IN" altLang="en-US" dirty="0">
              <a:latin typeface="Times New Roman" charset="0"/>
              <a:ea typeface="MS PGothic" charset="-128"/>
            </a:endParaRPr>
          </a:p>
          <a:p>
            <a:r>
              <a:rPr lang="en-US" altLang="en-US" dirty="0">
                <a:latin typeface="Times New Roman" charset="0"/>
                <a:ea typeface="MS PGothic" charset="-128"/>
              </a:rPr>
              <a:t>6. A patient who is nauseated or vomiting should be transported in a position of comfort. </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7D392A-040A-0645-A9A3-EC0335E51373}" type="slidenum">
              <a:rPr lang="en-US" altLang="en-US" sz="1200"/>
              <a:pPr eaLnBrk="1" hangingPunct="1"/>
              <a:t>68</a:t>
            </a:fld>
            <a:endParaRPr lang="en-US" altLang="en-US" sz="1200"/>
          </a:p>
        </p:txBody>
      </p:sp>
    </p:spTree>
    <p:extLst>
      <p:ext uri="{BB962C8B-B14F-4D97-AF65-F5344CB8AC3E}">
        <p14:creationId xmlns:p14="http://schemas.microsoft.com/office/powerpoint/2010/main" val="13873319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 Medical Restraints</a:t>
            </a:r>
            <a:endParaRPr lang="en-IN" altLang="en-US" dirty="0">
              <a:latin typeface="Times New Roman" charset="0"/>
              <a:ea typeface="MS PGothic" charset="-128"/>
            </a:endParaRPr>
          </a:p>
          <a:p>
            <a:r>
              <a:rPr lang="en-US" altLang="en-US" dirty="0">
                <a:latin typeface="Times New Roman" charset="0"/>
                <a:ea typeface="MS PGothic" charset="-128"/>
              </a:rPr>
              <a:t>A. First evaluate the patient for correctible causes of combativeness.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These include head injury, hypoxia, and hypoglycemia.</a:t>
            </a:r>
            <a:endParaRPr lang="en-IN" altLang="en-US" dirty="0">
              <a:latin typeface="Times New Roman" charset="0"/>
              <a:ea typeface="MS PGothic" charset="-128"/>
            </a:endParaRPr>
          </a:p>
          <a:p>
            <a:r>
              <a:rPr lang="en-US" altLang="en-US" dirty="0">
                <a:latin typeface="Times New Roman" charset="0"/>
                <a:ea typeface="MS PGothic" charset="-128"/>
              </a:rPr>
              <a:t>B. Follow local protocols. Obtain medical control authorization if necessary.</a:t>
            </a:r>
            <a:endParaRPr lang="en-IN" altLang="en-US" dirty="0">
              <a:latin typeface="Times New Roman" charset="0"/>
              <a:ea typeface="MS PGothic" charset="-128"/>
            </a:endParaRPr>
          </a:p>
          <a:p>
            <a:r>
              <a:rPr lang="en-US" altLang="en-US" dirty="0">
                <a:latin typeface="Times New Roman" charset="0"/>
                <a:ea typeface="MS PGothic" charset="-128"/>
              </a:rPr>
              <a:t>C. Restraint requires a minimum of five personnel.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One for each extremity of the patient, and one for his or her head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One EMT should be the established team leader.</a:t>
            </a:r>
            <a:endParaRPr lang="en-IN" altLang="en-US" dirty="0">
              <a:latin typeface="Times New Roman" charset="0"/>
              <a:ea typeface="MS PGothic" charset="-128"/>
            </a:endParaRPr>
          </a:p>
          <a:p>
            <a:r>
              <a:rPr lang="en-US" altLang="en-US" dirty="0">
                <a:latin typeface="Times New Roman" charset="0"/>
                <a:ea typeface="MS PGothic" charset="-128"/>
              </a:rPr>
              <a:t>D. The patient should be in the supine position.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 patient in the prone position can develop positional asphyxia.</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B8915D-02FA-1848-8CEF-29E2F303DC32}" type="slidenum">
              <a:rPr lang="en-US" altLang="en-US" sz="1200"/>
              <a:pPr eaLnBrk="1" hangingPunct="1"/>
              <a:t>69</a:t>
            </a:fld>
            <a:endParaRPr lang="en-US" altLang="en-US" sz="1200"/>
          </a:p>
        </p:txBody>
      </p:sp>
    </p:spTree>
    <p:extLst>
      <p:ext uri="{BB962C8B-B14F-4D97-AF65-F5344CB8AC3E}">
        <p14:creationId xmlns:p14="http://schemas.microsoft.com/office/powerpoint/2010/main" val="165812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General features of stretchers</a:t>
            </a:r>
          </a:p>
          <a:p>
            <a:r>
              <a:rPr lang="en-US" altLang="en-US" dirty="0">
                <a:latin typeface="Times New Roman" charset="0"/>
                <a:ea typeface="MS PGothic" charset="-128"/>
              </a:rPr>
              <a:t> 	a. Specific head end and specific foot end</a:t>
            </a:r>
          </a:p>
          <a:p>
            <a:r>
              <a:rPr lang="en-US" altLang="en-US" dirty="0">
                <a:latin typeface="Times New Roman" charset="0"/>
                <a:ea typeface="MS PGothic" charset="-128"/>
              </a:rPr>
              <a:t> 	b. Strong, rectangular, tubular metal main frame to which all other parts are attached</a:t>
            </a:r>
          </a:p>
          <a:p>
            <a:r>
              <a:rPr lang="en-US" altLang="en-US" dirty="0">
                <a:latin typeface="Times New Roman" charset="0"/>
                <a:ea typeface="MS PGothic" charset="-128"/>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Retractable guardrails are attached along the central portion of the main frame to prevent the patient from rolling off of the stretcher.</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The undercarriage frame allows the litter to be adjusted to any height and locked into place. The stretcher remains locked at its present height when the controls are not activated.</a:t>
            </a:r>
          </a:p>
          <a:p>
            <a:r>
              <a:rPr lang="en-US" sz="1200" kern="1200" dirty="0">
                <a:solidFill>
                  <a:schemeClr val="tx1"/>
                </a:solidFill>
                <a:effectLst/>
                <a:latin typeface="Times New Roman" pitchFamily="18" charset="0"/>
                <a:ea typeface="MS PGothic" pitchFamily="34" charset="-128"/>
                <a:cs typeface="+mn-cs"/>
              </a:rPr>
              <a:t> 	e. Hinges at the center allow the head end to be elevated and the patient’s back to be positioned at any desired angle.</a:t>
            </a:r>
          </a:p>
          <a:p>
            <a:r>
              <a:rPr lang="en-US" altLang="en-US" dirty="0">
                <a:latin typeface="Times New Roman" charset="0"/>
                <a:ea typeface="MS PGothic" charset="-128"/>
              </a:rPr>
              <a:t>	</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B2D07B-1BB8-B84A-A209-0E3E57141763}" type="slidenum">
              <a:rPr lang="en-US" altLang="en-US" sz="1200"/>
              <a:pPr eaLnBrk="1" hangingPunct="1"/>
              <a:t>7</a:t>
            </a:fld>
            <a:endParaRPr lang="en-US" altLang="en-US" sz="1200"/>
          </a:p>
        </p:txBody>
      </p:sp>
    </p:spTree>
    <p:extLst>
      <p:ext uri="{BB962C8B-B14F-4D97-AF65-F5344CB8AC3E}">
        <p14:creationId xmlns:p14="http://schemas.microsoft.com/office/powerpoint/2010/main" val="16285467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Each extremity should have a restraint applied to it.</a:t>
            </a:r>
            <a:endParaRPr lang="en-IN" altLang="en-US" dirty="0">
              <a:latin typeface="Times New Roman" charset="0"/>
              <a:ea typeface="MS PGothic" charset="-128"/>
            </a:endParaRPr>
          </a:p>
          <a:p>
            <a:r>
              <a:rPr lang="en-US" altLang="en-US" dirty="0">
                <a:latin typeface="Times New Roman" charset="0"/>
                <a:ea typeface="MS PGothic" charset="-128"/>
              </a:rPr>
              <a:t>F. The patient should be restrained on a backboard with one arm above his or her head and the other arm by his or her side.</a:t>
            </a:r>
            <a:endParaRPr lang="en-IN" altLang="en-US" dirty="0">
              <a:latin typeface="Times New Roman" charset="0"/>
              <a:ea typeface="MS PGothic" charset="-128"/>
            </a:endParaRPr>
          </a:p>
          <a:p>
            <a:r>
              <a:rPr lang="en-US" altLang="en-US" dirty="0">
                <a:latin typeface="Times New Roman" charset="0"/>
                <a:ea typeface="MS PGothic" charset="-128"/>
              </a:rPr>
              <a:t>G. Assess the patient’s ABCs, mental status, and distal circulation after restraints are applied.</a:t>
            </a:r>
            <a:endParaRPr lang="en-IN" altLang="en-US" dirty="0">
              <a:latin typeface="Times New Roman" charset="0"/>
              <a:ea typeface="MS PGothic" charset="-128"/>
            </a:endParaRPr>
          </a:p>
          <a:p>
            <a:r>
              <a:rPr lang="en-US" altLang="en-US" dirty="0">
                <a:latin typeface="Times New Roman" charset="0"/>
                <a:ea typeface="MS PGothic" charset="-128"/>
              </a:rPr>
              <a:t>H. Document all information.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AEDFF0-458F-EA4F-90B7-AA01576A9210}" type="slidenum">
              <a:rPr lang="en-US" altLang="en-US" sz="1200"/>
              <a:pPr eaLnBrk="1" hangingPunct="1"/>
              <a:t>70</a:t>
            </a:fld>
            <a:endParaRPr lang="en-US" altLang="en-US" sz="1200"/>
          </a:p>
        </p:txBody>
      </p:sp>
    </p:spTree>
    <p:extLst>
      <p:ext uri="{BB962C8B-B14F-4D97-AF65-F5344CB8AC3E}">
        <p14:creationId xmlns:p14="http://schemas.microsoft.com/office/powerpoint/2010/main" val="2648828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XVII. Personnel Considerations</a:t>
            </a:r>
            <a:endParaRPr lang="en-IN" altLang="en-US" dirty="0">
              <a:latin typeface="Times New Roman" charset="0"/>
              <a:ea typeface="MS PGothic" charset="-128"/>
            </a:endParaRPr>
          </a:p>
          <a:p>
            <a:r>
              <a:rPr lang="en-US" altLang="en-US" dirty="0">
                <a:latin typeface="Times New Roman" charset="0"/>
                <a:ea typeface="MS PGothic" charset="-128"/>
              </a:rPr>
              <a:t>A. Ask yourself these questions before moving a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Am I physically strong enough to lift/move this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Is there adequate room to get the proper stance to lift the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Do I need additional personnel for lifting assistance?</a:t>
            </a:r>
            <a:endParaRPr lang="en-IN" altLang="en-US" dirty="0">
              <a:latin typeface="Times New Roman" charset="0"/>
              <a:ea typeface="MS PGothic" charset="-128"/>
            </a:endParaRPr>
          </a:p>
          <a:p>
            <a:r>
              <a:rPr lang="en-US" altLang="en-US" dirty="0">
                <a:latin typeface="Times New Roman" charset="0"/>
                <a:ea typeface="MS PGothic" charset="-128"/>
              </a:rPr>
              <a:t>B. Injured EMTs cannot help anyone.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F3A17E-014B-874B-945B-35B0897B033E}" type="slidenum">
              <a:rPr lang="en-US" altLang="en-US" sz="1200"/>
              <a:pPr eaLnBrk="1" hangingPunct="1"/>
              <a:t>71</a:t>
            </a:fld>
            <a:endParaRPr lang="en-US" altLang="en-US" sz="1200"/>
          </a:p>
        </p:txBody>
      </p:sp>
    </p:spTree>
    <p:extLst>
      <p:ext uri="{BB962C8B-B14F-4D97-AF65-F5344CB8AC3E}">
        <p14:creationId xmlns:p14="http://schemas.microsoft.com/office/powerpoint/2010/main" val="1529303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72</a:t>
            </a:fld>
            <a:endParaRPr lang="en-US" dirty="0"/>
          </a:p>
        </p:txBody>
      </p:sp>
    </p:spTree>
    <p:extLst>
      <p:ext uri="{BB962C8B-B14F-4D97-AF65-F5344CB8AC3E}">
        <p14:creationId xmlns:p14="http://schemas.microsoft.com/office/powerpoint/2010/main" val="426141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b="0" i="0" kern="1200" dirty="0">
                <a:solidFill>
                  <a:schemeClr val="tx1"/>
                </a:solidFill>
                <a:effectLst/>
                <a:latin typeface="Arial" panose="020B0604020202020204" pitchFamily="34" charset="0"/>
                <a:ea typeface="+mn-ea"/>
                <a:cs typeface="+mn-cs"/>
              </a:rPr>
              <a:t>f.</a:t>
            </a:r>
            <a:r>
              <a:rPr lang="en-US" sz="1200" b="0" i="0" kern="1200" baseline="0" dirty="0">
                <a:solidFill>
                  <a:schemeClr val="tx1"/>
                </a:solidFill>
                <a:effectLst/>
                <a:latin typeface="Arial" panose="020B0604020202020204" pitchFamily="34" charset="0"/>
                <a:ea typeface="+mn-ea"/>
                <a:cs typeface="+mn-cs"/>
              </a:rPr>
              <a:t> </a:t>
            </a:r>
            <a:r>
              <a:rPr lang="en-US" sz="1200" b="0" i="0" kern="1200" dirty="0">
                <a:solidFill>
                  <a:schemeClr val="tx1"/>
                </a:solidFill>
                <a:effectLst/>
                <a:latin typeface="Arial" panose="020B0604020202020204" pitchFamily="34" charset="0"/>
                <a:ea typeface="+mn-ea"/>
                <a:cs typeface="+mn-cs"/>
              </a:rPr>
              <a:t>The undercarriage is designed so that the litter can be adjusted to any height.</a:t>
            </a:r>
          </a:p>
          <a:p>
            <a:r>
              <a:rPr lang="en-US" sz="1200" b="0" i="0" kern="1200" dirty="0">
                <a:solidFill>
                  <a:schemeClr val="tx1"/>
                </a:solidFill>
                <a:effectLst/>
                <a:latin typeface="Arial" panose="020B0604020202020204" pitchFamily="34" charset="0"/>
                <a:ea typeface="+mn-ea"/>
                <a:cs typeface="+mn-cs"/>
              </a:rPr>
              <a:t>g.</a:t>
            </a:r>
            <a:r>
              <a:rPr lang="en-US" sz="1200" b="0" i="0" kern="1200" baseline="0" dirty="0">
                <a:solidFill>
                  <a:schemeClr val="tx1"/>
                </a:solidFill>
                <a:effectLst/>
                <a:latin typeface="Arial" panose="020B0604020202020204" pitchFamily="34" charset="0"/>
                <a:ea typeface="+mn-ea"/>
                <a:cs typeface="+mn-cs"/>
              </a:rPr>
              <a:t> </a:t>
            </a:r>
            <a:r>
              <a:rPr lang="en-US" sz="1200" b="0" i="0" kern="1200" dirty="0">
                <a:solidFill>
                  <a:schemeClr val="tx1"/>
                </a:solidFill>
                <a:effectLst/>
                <a:latin typeface="Arial" panose="020B0604020202020204" pitchFamily="34" charset="0"/>
                <a:ea typeface="+mn-ea"/>
                <a:cs typeface="+mn-cs"/>
              </a:rPr>
              <a:t>The mattress is fluid resistant so that it does not absorb potentially infectious material and allows for easy cleaning and disinfecting.</a:t>
            </a:r>
          </a:p>
          <a:p>
            <a:r>
              <a:rPr lang="en-US" sz="1200" b="0" i="0" kern="1200" dirty="0" err="1">
                <a:solidFill>
                  <a:schemeClr val="tx1"/>
                </a:solidFill>
                <a:effectLst/>
                <a:latin typeface="Arial" panose="020B0604020202020204" pitchFamily="34" charset="0"/>
                <a:ea typeface="+mn-ea"/>
                <a:cs typeface="+mn-cs"/>
              </a:rPr>
              <a:t>h.</a:t>
            </a:r>
            <a:r>
              <a:rPr lang="en-US" sz="1200" b="0" i="0" kern="1200" baseline="0" dirty="0">
                <a:solidFill>
                  <a:schemeClr val="tx1"/>
                </a:solidFill>
                <a:effectLst/>
                <a:latin typeface="Arial" panose="020B0604020202020204" pitchFamily="34" charset="0"/>
                <a:ea typeface="+mn-ea"/>
                <a:cs typeface="+mn-cs"/>
              </a:rPr>
              <a:t> </a:t>
            </a:r>
            <a:r>
              <a:rPr lang="en-US" sz="1200" b="0" i="0" kern="1200" dirty="0">
                <a:solidFill>
                  <a:schemeClr val="tx1"/>
                </a:solidFill>
                <a:effectLst/>
                <a:latin typeface="Arial" panose="020B0604020202020204" pitchFamily="34" charset="0"/>
                <a:ea typeface="+mn-ea"/>
                <a:cs typeface="+mn-cs"/>
              </a:rPr>
              <a:t>Patient is secured with the straps; the straps protect the patient from further injury.</a:t>
            </a:r>
            <a:r>
              <a:rPr lang="en-US" dirty="0">
                <a:effectLst/>
              </a:rPr>
              <a:t> </a:t>
            </a:r>
            <a:endParaRPr lang="en-US" altLang="en-US" dirty="0">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D80E96-D9DC-2E46-B2C9-691E62E54F02}" type="slidenum">
              <a:rPr lang="en-US" altLang="en-US" sz="1200"/>
              <a:pPr eaLnBrk="1" hangingPunct="1"/>
              <a:t>8</a:t>
            </a:fld>
            <a:endParaRPr lang="en-US" altLang="en-US" sz="1200"/>
          </a:p>
        </p:txBody>
      </p:sp>
    </p:spTree>
    <p:extLst>
      <p:ext uri="{BB962C8B-B14F-4D97-AF65-F5344CB8AC3E}">
        <p14:creationId xmlns:p14="http://schemas.microsoft.com/office/powerpoint/2010/main" val="130651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Backboards</a:t>
            </a:r>
          </a:p>
          <a:p>
            <a:r>
              <a:rPr lang="en-US" altLang="en-US" dirty="0">
                <a:latin typeface="Times New Roman" charset="0"/>
                <a:ea typeface="MS PGothic" charset="-128"/>
              </a:rPr>
              <a:t>A. Long, flat boards made of rigid, rectangular material</a:t>
            </a:r>
          </a:p>
          <a:p>
            <a:r>
              <a:rPr lang="en-US" altLang="en-US" dirty="0">
                <a:latin typeface="Times New Roman" charset="0"/>
                <a:ea typeface="MS PGothic" charset="-128"/>
              </a:rPr>
              <a:t> 	1. Used to carry and immobilize supine patients with suspected hip, pelvic, spinal, and lower extremity injuries or other multiple trauma</a:t>
            </a:r>
          </a:p>
          <a:p>
            <a:r>
              <a:rPr lang="en-US" altLang="en-US" dirty="0">
                <a:latin typeface="Times New Roman" charset="0"/>
                <a:ea typeface="MS PGothic" charset="-128"/>
              </a:rPr>
              <a:t>	</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31A49C-92CC-0B4E-9BF3-E93B722FD97A}" type="slidenum">
              <a:rPr lang="en-US" altLang="en-US" sz="1200"/>
              <a:pPr eaLnBrk="1" hangingPunct="1"/>
              <a:t>9</a:t>
            </a:fld>
            <a:endParaRPr lang="en-US" altLang="en-US" sz="1200"/>
          </a:p>
        </p:txBody>
      </p:sp>
    </p:spTree>
    <p:extLst>
      <p:ext uri="{BB962C8B-B14F-4D97-AF65-F5344CB8AC3E}">
        <p14:creationId xmlns:p14="http://schemas.microsoft.com/office/powerpoint/2010/main" val="59393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06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www.jblearning.com.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11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38145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19779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70474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160726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145505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176573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43879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37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8756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649" r:id="rId10"/>
    <p:sldLayoutId id="2147483655" r:id="rId11"/>
    <p:sldLayoutId id="2147483653" r:id="rId12"/>
    <p:sldLayoutId id="2147483656" r:id="rId13"/>
    <p:sldLayoutId id="2147483657" r:id="rId14"/>
    <p:sldLayoutId id="214748366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8</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lstStyle/>
          <a:p>
            <a:r>
              <a:rPr lang="en-US" dirty="0"/>
              <a:t>Lifting and Moving Patients</a:t>
            </a:r>
          </a:p>
        </p:txBody>
      </p:sp>
      <p:pic>
        <p:nvPicPr>
          <p:cNvPr id="3" name="Picture 2" descr="Cover image for Emergency Care and Transportation of the Sick and Injured, Twelfth Edition.">
            <a:extLst>
              <a:ext uri="{FF2B5EF4-FFF2-40B4-BE49-F238E27FC236}">
                <a16:creationId xmlns:a16="http://schemas.microsoft.com/office/drawing/2014/main" id="{B5EF0F3A-FAE1-E744-AF0E-8A132DE03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28168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Title 1"/>
          <p:cNvSpPr>
            <a:spLocks noGrp="1"/>
          </p:cNvSpPr>
          <p:nvPr>
            <p:ph type="title"/>
          </p:nvPr>
        </p:nvSpPr>
        <p:spPr/>
        <p:txBody>
          <a:bodyPr/>
          <a:lstStyle/>
          <a:p>
            <a:pPr>
              <a:lnSpc>
                <a:spcPct val="85000"/>
              </a:lnSpc>
              <a:defRPr/>
            </a:pPr>
            <a:r>
              <a:rPr lang="en-US" dirty="0">
                <a:solidFill>
                  <a:srgbClr val="FFFFFF"/>
                </a:solidFill>
                <a:cs typeface="+mj-cs"/>
              </a:rPr>
              <a:t>Backboards</a:t>
            </a:r>
            <a:r>
              <a:rPr lang="en-US" dirty="0">
                <a:solidFill>
                  <a:srgbClr val="FFFFFF"/>
                </a:solidFill>
              </a:rPr>
              <a:t> </a:t>
            </a:r>
            <a:r>
              <a:rPr lang="en-US" sz="2000" b="0" dirty="0"/>
              <a:t>(2 of 2)</a:t>
            </a:r>
          </a:p>
        </p:txBody>
      </p:sp>
      <p:sp>
        <p:nvSpPr>
          <p:cNvPr id="13315" name="Content Placeholder 2"/>
          <p:cNvSpPr>
            <a:spLocks noGrp="1"/>
          </p:cNvSpPr>
          <p:nvPr>
            <p:ph idx="1"/>
          </p:nvPr>
        </p:nvSpPr>
        <p:spPr/>
        <p:txBody>
          <a:bodyPr rIns="228600"/>
          <a:lstStyle/>
          <a:p>
            <a:pPr>
              <a:spcBef>
                <a:spcPct val="35000"/>
              </a:spcBef>
            </a:pPr>
            <a:r>
              <a:rPr lang="en-US" altLang="en-US"/>
              <a:t>Commonly used for patients found lying down</a:t>
            </a:r>
          </a:p>
          <a:p>
            <a:pPr>
              <a:spcBef>
                <a:spcPct val="35000"/>
              </a:spcBef>
            </a:pPr>
            <a:r>
              <a:rPr lang="en-US" altLang="en-US"/>
              <a:t>Used to move patients out of awkward places</a:t>
            </a:r>
          </a:p>
          <a:p>
            <a:pPr>
              <a:spcBef>
                <a:spcPct val="35000"/>
              </a:spcBef>
            </a:pPr>
            <a:r>
              <a:rPr lang="en-US" altLang="en-US"/>
              <a:t>6–7 feet long</a:t>
            </a:r>
          </a:p>
          <a:p>
            <a:pPr>
              <a:spcBef>
                <a:spcPct val="35000"/>
              </a:spcBef>
            </a:pPr>
            <a:r>
              <a:rPr lang="en-US" altLang="en-US"/>
              <a:t>Holes serve as handles and as a place to secure straps.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6739" name="Rectangle 3"/>
          <p:cNvSpPr>
            <a:spLocks noGrp="1" noChangeArrowheads="1"/>
          </p:cNvSpPr>
          <p:nvPr>
            <p:ph idx="1"/>
          </p:nvPr>
        </p:nvSpPr>
        <p:spPr/>
        <p:txBody>
          <a:bodyPr rIns="228600"/>
          <a:lstStyle/>
          <a:p>
            <a:pPr marL="0" indent="0">
              <a:lnSpc>
                <a:spcPct val="90000"/>
              </a:lnSpc>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With the rapid extrication technique, a seriously injured patient can be moved from a sitting position in a vehicle to a supine position on a backboard while protecting the spine at the same time.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7763" name="Rectangle 3"/>
          <p:cNvSpPr>
            <a:spLocks noGrp="1" noChangeArrowheads="1"/>
          </p:cNvSpPr>
          <p:nvPr>
            <p:ph idx="1"/>
          </p:nvPr>
        </p:nvSpPr>
        <p:spPr/>
        <p:txBody>
          <a:bodyPr rIns="228600"/>
          <a:lstStyle/>
          <a:p>
            <a:pPr marL="688975" indent="-688975">
              <a:spcBef>
                <a:spcPct val="35000"/>
              </a:spcBef>
              <a:buFontTx/>
              <a:buAutoNum type="arabicPeriod" startAt="10"/>
            </a:pPr>
            <a:r>
              <a:rPr lang="en-US" altLang="en-US" dirty="0"/>
              <a:t>The rapid extrication technique is a:</a:t>
            </a:r>
          </a:p>
          <a:p>
            <a:pPr marL="1247775" lvl="1" indent="-444500">
              <a:spcBef>
                <a:spcPct val="35000"/>
              </a:spcBef>
              <a:buFontTx/>
              <a:buAutoNum type="alphaUcPeriod"/>
            </a:pPr>
            <a:r>
              <a:rPr lang="en-US" altLang="en-US" dirty="0"/>
              <a:t>nonurgent move to remove a patient from a vehicle.</a:t>
            </a:r>
            <a:br>
              <a:rPr lang="en-US" altLang="en-US" dirty="0"/>
            </a:br>
            <a:r>
              <a:rPr lang="en-US" altLang="en-US" b="1" dirty="0"/>
              <a:t>Rationale: </a:t>
            </a:r>
            <a:r>
              <a:rPr lang="en-US" altLang="en-US" dirty="0">
                <a:solidFill>
                  <a:srgbClr val="F37021"/>
                </a:solidFill>
              </a:rPr>
              <a:t>This technique is considered to be an urgent move.</a:t>
            </a:r>
          </a:p>
          <a:p>
            <a:pPr marL="1247775" lvl="1" indent="-444500">
              <a:spcBef>
                <a:spcPct val="35000"/>
              </a:spcBef>
              <a:buFontTx/>
              <a:buAutoNum type="alphaUcPeriod"/>
            </a:pPr>
            <a:r>
              <a:rPr lang="en-US" altLang="en-US" dirty="0"/>
              <a:t>technique used to transfer a patient from a bed to a stretcher.</a:t>
            </a:r>
            <a:br>
              <a:rPr lang="en-US" altLang="en-US" dirty="0"/>
            </a:br>
            <a:r>
              <a:rPr lang="en-US" altLang="en-US" b="1" dirty="0"/>
              <a:t>Rationale: </a:t>
            </a:r>
            <a:r>
              <a:rPr lang="en-US" altLang="en-US" dirty="0">
                <a:solidFill>
                  <a:srgbClr val="F37021"/>
                </a:solidFill>
              </a:rPr>
              <a:t>This technique is used to move a patient from a vehicle to a backboard.</a:t>
            </a:r>
          </a:p>
          <a:p>
            <a:pPr marL="1260475" lvl="1" indent="-457200">
              <a:spcBef>
                <a:spcPct val="35000"/>
              </a:spcBef>
              <a:buFontTx/>
              <a:buAutoNum type="alphaUcPeriod" startAt="3"/>
            </a:pPr>
            <a:r>
              <a:rPr lang="en-US" altLang="en-US" dirty="0"/>
              <a:t>technique used to lift a patient with no suspected spinal injury onto a stretcher.</a:t>
            </a:r>
            <a:br>
              <a:rPr lang="en-US" altLang="en-US" dirty="0"/>
            </a:br>
            <a:r>
              <a:rPr lang="en-US" altLang="en-US" b="1" dirty="0"/>
              <a:t>Rationale: </a:t>
            </a:r>
            <a:r>
              <a:rPr lang="en-US" altLang="en-US" dirty="0">
                <a:solidFill>
                  <a:srgbClr val="F37021"/>
                </a:solidFill>
              </a:rPr>
              <a:t>This is not a lifting technique. The patient is placed on a backboard, not a stretcher.</a:t>
            </a:r>
          </a:p>
          <a:p>
            <a:pPr marL="1260475" lvl="1" indent="-457200">
              <a:spcBef>
                <a:spcPct val="35000"/>
              </a:spcBef>
              <a:buFontTx/>
              <a:buAutoNum type="alphaUcPeriod" startAt="3"/>
            </a:pPr>
            <a:r>
              <a:rPr lang="en-US" altLang="en-US" dirty="0"/>
              <a:t>technique used to quickly remove a patient from a vehicle and onto a backboard.</a:t>
            </a:r>
            <a:br>
              <a:rPr lang="en-US" altLang="en-US" dirty="0"/>
            </a:br>
            <a:r>
              <a:rPr lang="en-US" altLang="en-US" b="1" dirty="0"/>
              <a:t>Rationale: </a:t>
            </a:r>
            <a:r>
              <a:rPr lang="en-US" altLang="en-US" dirty="0">
                <a:solidFill>
                  <a:srgbClr val="F37021"/>
                </a:solidFill>
              </a:rPr>
              <a:t>Correct answer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Title 1"/>
          <p:cNvSpPr>
            <a:spLocks noGrp="1"/>
          </p:cNvSpPr>
          <p:nvPr>
            <p:ph type="title"/>
          </p:nvPr>
        </p:nvSpPr>
        <p:spPr/>
        <p:txBody>
          <a:bodyPr/>
          <a:lstStyle/>
          <a:p>
            <a:pPr>
              <a:lnSpc>
                <a:spcPct val="85000"/>
              </a:lnSpc>
              <a:defRPr/>
            </a:pPr>
            <a:r>
              <a:rPr lang="en-US" dirty="0">
                <a:cs typeface="+mj-cs"/>
              </a:rPr>
              <a:t>Moving and Positioning the Patient </a:t>
            </a:r>
            <a:r>
              <a:rPr lang="en-US" sz="2000" b="0" dirty="0">
                <a:cs typeface="+mj-cs"/>
              </a:rPr>
              <a:t>(1 of 2)</a:t>
            </a:r>
          </a:p>
        </p:txBody>
      </p:sp>
      <p:sp>
        <p:nvSpPr>
          <p:cNvPr id="14339" name="Content Placeholder 2"/>
          <p:cNvSpPr>
            <a:spLocks noGrp="1"/>
          </p:cNvSpPr>
          <p:nvPr>
            <p:ph idx="1"/>
          </p:nvPr>
        </p:nvSpPr>
        <p:spPr/>
        <p:txBody>
          <a:bodyPr rIns="228600"/>
          <a:lstStyle/>
          <a:p>
            <a:pPr>
              <a:spcBef>
                <a:spcPct val="35000"/>
              </a:spcBef>
            </a:pPr>
            <a:r>
              <a:rPr lang="en-US" altLang="en-US"/>
              <a:t>When you move a patient, take care that injury does not occur:</a:t>
            </a:r>
          </a:p>
          <a:p>
            <a:pPr lvl="1">
              <a:spcBef>
                <a:spcPct val="35000"/>
              </a:spcBef>
            </a:pPr>
            <a:r>
              <a:rPr lang="en-US" altLang="en-US"/>
              <a:t>To you</a:t>
            </a:r>
          </a:p>
          <a:p>
            <a:pPr lvl="1">
              <a:spcBef>
                <a:spcPct val="35000"/>
              </a:spcBef>
            </a:pPr>
            <a:r>
              <a:rPr lang="en-US" altLang="en-US"/>
              <a:t>To your team</a:t>
            </a:r>
          </a:p>
          <a:p>
            <a:pPr lvl="1">
              <a:spcBef>
                <a:spcPct val="35000"/>
              </a:spcBef>
            </a:pPr>
            <a:r>
              <a:rPr lang="en-US" altLang="en-US"/>
              <a:t>To the patient</a:t>
            </a:r>
          </a:p>
          <a:p>
            <a:pPr>
              <a:spcBef>
                <a:spcPct val="35000"/>
              </a:spcBef>
            </a:pPr>
            <a:r>
              <a:rPr lang="en-US" altLang="en-US"/>
              <a:t>Patient lifting and moving are technical skills that require repeated training and practice.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Title 1"/>
          <p:cNvSpPr>
            <a:spLocks noGrp="1"/>
          </p:cNvSpPr>
          <p:nvPr>
            <p:ph type="title"/>
          </p:nvPr>
        </p:nvSpPr>
        <p:spPr/>
        <p:txBody>
          <a:bodyPr/>
          <a:lstStyle/>
          <a:p>
            <a:pPr>
              <a:lnSpc>
                <a:spcPct val="85000"/>
              </a:lnSpc>
              <a:defRPr/>
            </a:pPr>
            <a:r>
              <a:rPr lang="en-US" dirty="0">
                <a:cs typeface="+mj-cs"/>
              </a:rPr>
              <a:t>Moving and Positioning the Patient </a:t>
            </a:r>
            <a:r>
              <a:rPr lang="en-US" sz="2000" b="0" dirty="0">
                <a:cs typeface="+mj-cs"/>
              </a:rPr>
              <a:t>(2 of 2)</a:t>
            </a:r>
          </a:p>
        </p:txBody>
      </p:sp>
      <p:sp>
        <p:nvSpPr>
          <p:cNvPr id="15363" name="Content Placeholder 2"/>
          <p:cNvSpPr>
            <a:spLocks noGrp="1"/>
          </p:cNvSpPr>
          <p:nvPr>
            <p:ph idx="1"/>
          </p:nvPr>
        </p:nvSpPr>
        <p:spPr/>
        <p:txBody>
          <a:bodyPr rIns="228600"/>
          <a:lstStyle/>
          <a:p>
            <a:pPr>
              <a:spcBef>
                <a:spcPct val="35000"/>
              </a:spcBef>
            </a:pPr>
            <a:r>
              <a:rPr lang="en-US" altLang="en-US" dirty="0"/>
              <a:t>Using proper body mechanics and maintaining physical fitness greatly reduce the chance of injury. </a:t>
            </a:r>
          </a:p>
          <a:p>
            <a:pPr>
              <a:spcBef>
                <a:spcPct val="35000"/>
              </a:spcBef>
            </a:pPr>
            <a:r>
              <a:rPr lang="en-US" altLang="en-US" dirty="0"/>
              <a:t>Move patients in an orderly, planned, and unhurried manner.</a:t>
            </a:r>
          </a:p>
          <a:p>
            <a:pPr>
              <a:spcBef>
                <a:spcPct val="35000"/>
              </a:spcBef>
            </a:pPr>
            <a:r>
              <a:rPr lang="en-US" altLang="en-US" dirty="0"/>
              <a:t>Master the skills necessary for the equipment you will be using.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nSpc>
                <a:spcPct val="85000"/>
              </a:lnSpc>
              <a:defRPr/>
            </a:pPr>
            <a:r>
              <a:rPr lang="en-US" dirty="0">
                <a:cs typeface="+mj-cs"/>
              </a:rPr>
              <a:t>Body Mechanics </a:t>
            </a:r>
            <a:r>
              <a:rPr lang="en-US" sz="2000" b="0" dirty="0">
                <a:cs typeface="+mj-cs"/>
              </a:rPr>
              <a:t>(1 of 8)</a:t>
            </a:r>
          </a:p>
        </p:txBody>
      </p:sp>
      <p:sp>
        <p:nvSpPr>
          <p:cNvPr id="16386" name="Content Placeholder 2"/>
          <p:cNvSpPr>
            <a:spLocks noGrp="1"/>
          </p:cNvSpPr>
          <p:nvPr>
            <p:ph idx="1"/>
          </p:nvPr>
        </p:nvSpPr>
        <p:spPr>
          <a:xfrm>
            <a:off x="6096000" y="1447800"/>
            <a:ext cx="5181600" cy="4800600"/>
          </a:xfrm>
        </p:spPr>
        <p:txBody>
          <a:bodyPr rIns="228600"/>
          <a:lstStyle/>
          <a:p>
            <a:pPr>
              <a:spcBef>
                <a:spcPct val="35000"/>
              </a:spcBef>
            </a:pPr>
            <a:r>
              <a:rPr lang="en-US" altLang="en-US"/>
              <a:t>Anatomy review</a:t>
            </a:r>
          </a:p>
        </p:txBody>
      </p:sp>
      <p:pic>
        <p:nvPicPr>
          <p:cNvPr id="2050" name="Picture 2" descr="The shoulder girdle connects the arms to the body, and the pelvis connects the legs to the body. The spinal column runs down the back.&#10;" title="An illustration of a human skeleton with some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53458"/>
            <a:ext cx="2505075" cy="4327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5" y="5737183"/>
            <a:ext cx="6026288" cy="923330"/>
          </a:xfrm>
          <a:prstGeom prst="rect">
            <a:avLst/>
          </a:prstGeom>
        </p:spPr>
        <p:txBody>
          <a:bodyPr wrap="square">
            <a:spAutoFit/>
          </a:bodyPr>
          <a:lstStyle/>
          <a:p>
            <a:r>
              <a:rPr lang="en-US" b="1" dirty="0"/>
              <a:t>FIGURE 8-3 </a:t>
            </a:r>
            <a:r>
              <a:rPr lang="en-US" dirty="0"/>
              <a:t>When you stand upright, the weight of anything that you lift and carry in your hands is borne by the shoulder girdle, the spinal column, the pelvis, and the legs.</a:t>
            </a:r>
          </a:p>
        </p:txBody>
      </p:sp>
      <p:sp>
        <p:nvSpPr>
          <p:cNvPr id="3" name="Rectangle 2"/>
          <p:cNvSpPr/>
          <p:nvPr/>
        </p:nvSpPr>
        <p:spPr>
          <a:xfrm>
            <a:off x="911225" y="658805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Title 1"/>
          <p:cNvSpPr>
            <a:spLocks noGrp="1"/>
          </p:cNvSpPr>
          <p:nvPr>
            <p:ph type="title"/>
          </p:nvPr>
        </p:nvSpPr>
        <p:spPr/>
        <p:txBody>
          <a:bodyPr/>
          <a:lstStyle/>
          <a:p>
            <a:pPr>
              <a:lnSpc>
                <a:spcPct val="85000"/>
              </a:lnSpc>
              <a:defRPr/>
            </a:pPr>
            <a:r>
              <a:rPr lang="en-US" dirty="0">
                <a:cs typeface="+mj-cs"/>
              </a:rPr>
              <a:t>Body Mechanics </a:t>
            </a:r>
            <a:r>
              <a:rPr lang="en-US" sz="2000" b="0" dirty="0">
                <a:cs typeface="+mj-cs"/>
              </a:rPr>
              <a:t>(2 of 8)</a:t>
            </a:r>
          </a:p>
        </p:txBody>
      </p:sp>
      <p:sp>
        <p:nvSpPr>
          <p:cNvPr id="17411" name="Content Placeholder 2"/>
          <p:cNvSpPr>
            <a:spLocks noGrp="1"/>
          </p:cNvSpPr>
          <p:nvPr>
            <p:ph idx="1"/>
          </p:nvPr>
        </p:nvSpPr>
        <p:spPr/>
        <p:txBody>
          <a:bodyPr rIns="228600"/>
          <a:lstStyle/>
          <a:p>
            <a:pPr>
              <a:spcBef>
                <a:spcPct val="35000"/>
              </a:spcBef>
            </a:pPr>
            <a:r>
              <a:rPr lang="en-US" altLang="en-US" dirty="0"/>
              <a:t>Lifting position</a:t>
            </a:r>
          </a:p>
          <a:p>
            <a:pPr lvl="1">
              <a:spcBef>
                <a:spcPct val="35000"/>
              </a:spcBef>
            </a:pPr>
            <a:r>
              <a:rPr lang="en-US" altLang="en-US" dirty="0"/>
              <a:t>Shoulder girdle should be aligned over pelvis.</a:t>
            </a:r>
          </a:p>
          <a:p>
            <a:pPr lvl="1">
              <a:spcBef>
                <a:spcPct val="35000"/>
              </a:spcBef>
            </a:pPr>
            <a:r>
              <a:rPr lang="en-US" altLang="en-US" dirty="0"/>
              <a:t>Hands should be held close to legs.</a:t>
            </a:r>
          </a:p>
          <a:p>
            <a:pPr lvl="1">
              <a:spcBef>
                <a:spcPct val="35000"/>
              </a:spcBef>
            </a:pPr>
            <a:r>
              <a:rPr lang="en-US" altLang="en-US" dirty="0"/>
              <a:t>Force then goes essentially straight down spinal column.</a:t>
            </a:r>
          </a:p>
          <a:p>
            <a:pPr lvl="1">
              <a:spcBef>
                <a:spcPct val="35000"/>
              </a:spcBef>
            </a:pPr>
            <a:r>
              <a:rPr lang="en-US" altLang="en-US" dirty="0"/>
              <a:t>Very little strain occurs.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Title 1"/>
          <p:cNvSpPr>
            <a:spLocks noGrp="1"/>
          </p:cNvSpPr>
          <p:nvPr>
            <p:ph type="title"/>
          </p:nvPr>
        </p:nvSpPr>
        <p:spPr/>
        <p:txBody>
          <a:bodyPr/>
          <a:lstStyle/>
          <a:p>
            <a:pPr>
              <a:lnSpc>
                <a:spcPct val="85000"/>
              </a:lnSpc>
              <a:defRPr/>
            </a:pPr>
            <a:r>
              <a:rPr lang="en-US" dirty="0">
                <a:cs typeface="+mj-cs"/>
              </a:rPr>
              <a:t>Body Mechanics </a:t>
            </a:r>
            <a:r>
              <a:rPr lang="en-US" sz="2000" b="0" dirty="0">
                <a:cs typeface="+mj-cs"/>
              </a:rPr>
              <a:t>(3 of 8)</a:t>
            </a:r>
          </a:p>
        </p:txBody>
      </p:sp>
      <p:sp>
        <p:nvSpPr>
          <p:cNvPr id="18435" name="Content Placeholder 2"/>
          <p:cNvSpPr>
            <a:spLocks noGrp="1"/>
          </p:cNvSpPr>
          <p:nvPr>
            <p:ph idx="1"/>
          </p:nvPr>
        </p:nvSpPr>
        <p:spPr>
          <a:xfrm>
            <a:off x="6096000" y="1447800"/>
            <a:ext cx="5181600" cy="4800600"/>
          </a:xfrm>
        </p:spPr>
        <p:txBody>
          <a:bodyPr rIns="228600"/>
          <a:lstStyle/>
          <a:p>
            <a:pPr>
              <a:spcBef>
                <a:spcPct val="35000"/>
              </a:spcBef>
            </a:pPr>
            <a:r>
              <a:rPr lang="en-US" altLang="en-US"/>
              <a:t>This is the correct way to lift.</a:t>
            </a:r>
          </a:p>
        </p:txBody>
      </p:sp>
      <p:pic>
        <p:nvPicPr>
          <p:cNvPr id="3074" name="Picture 2" descr="A photo shows a paramedic wearing a mask and squatting down to lift a stretcher with a patient on i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827" y="1336575"/>
            <a:ext cx="3173444" cy="40282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25428" y="5325060"/>
            <a:ext cx="6096000" cy="1200329"/>
          </a:xfrm>
          <a:prstGeom prst="rect">
            <a:avLst/>
          </a:prstGeom>
        </p:spPr>
        <p:txBody>
          <a:bodyPr>
            <a:spAutoFit/>
          </a:bodyPr>
          <a:lstStyle/>
          <a:p>
            <a:r>
              <a:rPr lang="en-US" b="1" dirty="0"/>
              <a:t>FIGURE 8-4 </a:t>
            </a:r>
            <a:r>
              <a:rPr lang="en-US" dirty="0"/>
              <a:t>If your body is properly aligned when you</a:t>
            </a:r>
          </a:p>
          <a:p>
            <a:r>
              <a:rPr lang="en-US" dirty="0"/>
              <a:t>lift, the line of force exerted against the spine occurs in an</a:t>
            </a:r>
          </a:p>
          <a:p>
            <a:r>
              <a:rPr lang="en-US" dirty="0"/>
              <a:t>essentially straight line down the vertebrae. In this way, the</a:t>
            </a:r>
          </a:p>
          <a:p>
            <a:r>
              <a:rPr lang="en-US" dirty="0"/>
              <a:t>vertebrae support the lift.</a:t>
            </a:r>
          </a:p>
        </p:txBody>
      </p:sp>
      <p:sp>
        <p:nvSpPr>
          <p:cNvPr id="3" name="Rectangle 2"/>
          <p:cNvSpPr/>
          <p:nvPr/>
        </p:nvSpPr>
        <p:spPr>
          <a:xfrm>
            <a:off x="2125428" y="6445877"/>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Title 1"/>
          <p:cNvSpPr>
            <a:spLocks noGrp="1"/>
          </p:cNvSpPr>
          <p:nvPr>
            <p:ph type="title"/>
          </p:nvPr>
        </p:nvSpPr>
        <p:spPr/>
        <p:txBody>
          <a:bodyPr/>
          <a:lstStyle/>
          <a:p>
            <a:pPr>
              <a:lnSpc>
                <a:spcPct val="85000"/>
              </a:lnSpc>
              <a:defRPr/>
            </a:pPr>
            <a:r>
              <a:rPr lang="en-US" dirty="0">
                <a:cs typeface="+mj-cs"/>
              </a:rPr>
              <a:t>Body Mechanics </a:t>
            </a:r>
            <a:r>
              <a:rPr lang="en-US" sz="2000" b="0" dirty="0">
                <a:cs typeface="+mj-cs"/>
              </a:rPr>
              <a:t>(4 of 8)</a:t>
            </a:r>
          </a:p>
        </p:txBody>
      </p:sp>
      <p:sp>
        <p:nvSpPr>
          <p:cNvPr id="19459" name="Content Placeholder 2"/>
          <p:cNvSpPr>
            <a:spLocks noGrp="1"/>
          </p:cNvSpPr>
          <p:nvPr>
            <p:ph idx="1"/>
          </p:nvPr>
        </p:nvSpPr>
        <p:spPr/>
        <p:txBody>
          <a:bodyPr rIns="228600"/>
          <a:lstStyle/>
          <a:p>
            <a:pPr>
              <a:spcBef>
                <a:spcPct val="35000"/>
              </a:spcBef>
            </a:pPr>
            <a:r>
              <a:rPr lang="en-US" altLang="en-US"/>
              <a:t>You may injure your back:</a:t>
            </a:r>
          </a:p>
          <a:p>
            <a:pPr lvl="1">
              <a:spcBef>
                <a:spcPct val="35000"/>
              </a:spcBef>
            </a:pPr>
            <a:r>
              <a:rPr lang="en-US" altLang="en-US"/>
              <a:t>If you lift while leaning forward</a:t>
            </a:r>
          </a:p>
          <a:p>
            <a:pPr lvl="1">
              <a:spcBef>
                <a:spcPct val="35000"/>
              </a:spcBef>
            </a:pPr>
            <a:r>
              <a:rPr lang="en-US" altLang="en-US"/>
              <a:t>If you lift with your back straight but bent significantly forward at the hips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Title 1"/>
          <p:cNvSpPr>
            <a:spLocks noGrp="1"/>
          </p:cNvSpPr>
          <p:nvPr>
            <p:ph type="title"/>
          </p:nvPr>
        </p:nvSpPr>
        <p:spPr/>
        <p:txBody>
          <a:bodyPr/>
          <a:lstStyle/>
          <a:p>
            <a:pPr>
              <a:lnSpc>
                <a:spcPct val="85000"/>
              </a:lnSpc>
              <a:defRPr/>
            </a:pPr>
            <a:r>
              <a:rPr lang="en-US" dirty="0">
                <a:cs typeface="+mj-cs"/>
              </a:rPr>
              <a:t>Body Mechanics </a:t>
            </a:r>
            <a:r>
              <a:rPr lang="en-US" sz="2000" b="0" dirty="0">
                <a:cs typeface="+mj-cs"/>
              </a:rPr>
              <a:t>(5 of 8)</a:t>
            </a:r>
          </a:p>
        </p:txBody>
      </p:sp>
      <p:sp>
        <p:nvSpPr>
          <p:cNvPr id="21507" name="Content Placeholder 2"/>
          <p:cNvSpPr>
            <a:spLocks noGrp="1"/>
          </p:cNvSpPr>
          <p:nvPr>
            <p:ph idx="1"/>
          </p:nvPr>
        </p:nvSpPr>
        <p:spPr/>
        <p:txBody>
          <a:bodyPr rIns="228600"/>
          <a:lstStyle/>
          <a:p>
            <a:pPr>
              <a:spcBef>
                <a:spcPct val="35000"/>
              </a:spcBef>
            </a:pPr>
            <a:r>
              <a:rPr lang="en-US" altLang="en-US"/>
              <a:t>Lifting technique</a:t>
            </a:r>
          </a:p>
          <a:p>
            <a:pPr lvl="1">
              <a:spcBef>
                <a:spcPct val="35000"/>
              </a:spcBef>
            </a:pPr>
            <a:r>
              <a:rPr lang="en-US" altLang="en-US"/>
              <a:t>Legs should be spread about 15</a:t>
            </a:r>
            <a:r>
              <a:rPr lang="en-US" altLang="en-US">
                <a:ea typeface="MS PGothic" charset="-128"/>
              </a:rPr>
              <a:t> inches</a:t>
            </a:r>
            <a:r>
              <a:rPr lang="en-US" altLang="en-US"/>
              <a:t> apart (shoulder width).</a:t>
            </a:r>
          </a:p>
          <a:p>
            <a:pPr lvl="1">
              <a:spcBef>
                <a:spcPct val="35000"/>
              </a:spcBef>
            </a:pPr>
            <a:r>
              <a:rPr lang="en-US" altLang="en-US"/>
              <a:t>Place feet so the center of gravity is balanced.</a:t>
            </a:r>
          </a:p>
          <a:p>
            <a:pPr lvl="1">
              <a:spcBef>
                <a:spcPct val="35000"/>
              </a:spcBef>
            </a:pPr>
            <a:r>
              <a:rPr lang="en-US" altLang="en-US"/>
              <a:t>With your back held upright, bring your upper body down by bending the legs.</a:t>
            </a:r>
          </a:p>
          <a:p>
            <a:pPr lvl="1">
              <a:spcBef>
                <a:spcPct val="35000"/>
              </a:spcBef>
            </a:pPr>
            <a:r>
              <a:rPr lang="en-US" altLang="en-US"/>
              <a:t>Grasp the patient/stretcher.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Title 1"/>
          <p:cNvSpPr>
            <a:spLocks noGrp="1"/>
          </p:cNvSpPr>
          <p:nvPr>
            <p:ph type="title"/>
          </p:nvPr>
        </p:nvSpPr>
        <p:spPr/>
        <p:txBody>
          <a:bodyPr/>
          <a:lstStyle/>
          <a:p>
            <a:pPr>
              <a:lnSpc>
                <a:spcPct val="85000"/>
              </a:lnSpc>
              <a:defRPr/>
            </a:pPr>
            <a:r>
              <a:rPr lang="en-US" dirty="0">
                <a:cs typeface="+mj-cs"/>
              </a:rPr>
              <a:t>Body Mechanics </a:t>
            </a:r>
            <a:r>
              <a:rPr lang="en-US" sz="2000" b="0" dirty="0">
                <a:cs typeface="+mj-cs"/>
              </a:rPr>
              <a:t>(6 of 8)</a:t>
            </a:r>
          </a:p>
        </p:txBody>
      </p:sp>
      <p:sp>
        <p:nvSpPr>
          <p:cNvPr id="22531" name="Content Placeholder 2"/>
          <p:cNvSpPr>
            <a:spLocks noGrp="1"/>
          </p:cNvSpPr>
          <p:nvPr>
            <p:ph idx="1"/>
          </p:nvPr>
        </p:nvSpPr>
        <p:spPr/>
        <p:txBody>
          <a:bodyPr rIns="228600"/>
          <a:lstStyle/>
          <a:p>
            <a:pPr>
              <a:spcBef>
                <a:spcPct val="35000"/>
              </a:spcBef>
            </a:pPr>
            <a:r>
              <a:rPr lang="en-US" altLang="en-US"/>
              <a:t>Lifting technique (cont</a:t>
            </a:r>
            <a:r>
              <a:rPr lang="ja-JP" altLang="en-US"/>
              <a:t>’</a:t>
            </a:r>
            <a:r>
              <a:rPr lang="en-US" altLang="ja-JP"/>
              <a:t>d)</a:t>
            </a:r>
          </a:p>
          <a:p>
            <a:pPr lvl="1">
              <a:spcBef>
                <a:spcPct val="35000"/>
              </a:spcBef>
            </a:pPr>
            <a:r>
              <a:rPr lang="en-US" altLang="en-US"/>
              <a:t>Lift the patient by raising your upper body and arms and straightening your legs until standing.</a:t>
            </a:r>
          </a:p>
          <a:p>
            <a:pPr lvl="1">
              <a:spcBef>
                <a:spcPct val="35000"/>
              </a:spcBef>
            </a:pPr>
            <a:r>
              <a:rPr lang="en-US" altLang="en-US"/>
              <a:t>Keep the weight close to your body.</a:t>
            </a:r>
          </a:p>
          <a:p>
            <a:pPr lvl="1">
              <a:spcBef>
                <a:spcPct val="35000"/>
              </a:spcBef>
            </a:pPr>
            <a:r>
              <a:rPr lang="en-US" altLang="en-US"/>
              <a:t>Keep your arms the same distance apart.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Title 1"/>
          <p:cNvSpPr>
            <a:spLocks noGrp="1"/>
          </p:cNvSpPr>
          <p:nvPr>
            <p:ph type="title"/>
          </p:nvPr>
        </p:nvSpPr>
        <p:spPr/>
        <p:txBody>
          <a:bodyPr/>
          <a:lstStyle/>
          <a:p>
            <a:pPr>
              <a:lnSpc>
                <a:spcPct val="85000"/>
              </a:lnSpc>
              <a:defRPr/>
            </a:pPr>
            <a:r>
              <a:rPr lang="en-US" dirty="0">
                <a:cs typeface="+mj-cs"/>
              </a:rPr>
              <a:t>Body Mechanics </a:t>
            </a:r>
            <a:r>
              <a:rPr lang="en-US" sz="2000" b="0" dirty="0">
                <a:cs typeface="+mj-cs"/>
              </a:rPr>
              <a:t>(7 of 8)</a:t>
            </a:r>
          </a:p>
        </p:txBody>
      </p:sp>
      <p:sp>
        <p:nvSpPr>
          <p:cNvPr id="23555" name="Content Placeholder 2"/>
          <p:cNvSpPr>
            <a:spLocks noGrp="1"/>
          </p:cNvSpPr>
          <p:nvPr>
            <p:ph idx="1"/>
          </p:nvPr>
        </p:nvSpPr>
        <p:spPr>
          <a:xfrm>
            <a:off x="6459794" y="1490870"/>
            <a:ext cx="4753036" cy="4699047"/>
          </a:xfrm>
        </p:spPr>
        <p:txBody>
          <a:bodyPr rIns="228600"/>
          <a:lstStyle/>
          <a:p>
            <a:pPr>
              <a:spcBef>
                <a:spcPct val="35000"/>
              </a:spcBef>
            </a:pPr>
            <a:r>
              <a:rPr lang="en-US" altLang="en-US" dirty="0"/>
              <a:t>The power grip gets maximum force from the hands.</a:t>
            </a:r>
          </a:p>
          <a:p>
            <a:pPr lvl="1">
              <a:spcBef>
                <a:spcPct val="35000"/>
              </a:spcBef>
            </a:pPr>
            <a:r>
              <a:rPr lang="en-US" altLang="en-US" dirty="0"/>
              <a:t>Palms up</a:t>
            </a:r>
          </a:p>
          <a:p>
            <a:pPr lvl="1">
              <a:spcBef>
                <a:spcPct val="35000"/>
              </a:spcBef>
            </a:pPr>
            <a:r>
              <a:rPr lang="en-US" altLang="en-US" dirty="0"/>
              <a:t>Hands about 10 inches apart</a:t>
            </a:r>
          </a:p>
          <a:p>
            <a:pPr lvl="1">
              <a:spcBef>
                <a:spcPct val="35000"/>
              </a:spcBef>
            </a:pPr>
            <a:r>
              <a:rPr lang="en-US" altLang="en-US" dirty="0"/>
              <a:t>All fingers at same angle</a:t>
            </a:r>
          </a:p>
          <a:p>
            <a:pPr lvl="1">
              <a:spcBef>
                <a:spcPct val="35000"/>
              </a:spcBef>
            </a:pPr>
            <a:r>
              <a:rPr lang="en-US" altLang="en-US" dirty="0"/>
              <a:t>Fully support handle on curved palm</a:t>
            </a:r>
          </a:p>
        </p:txBody>
      </p:sp>
      <p:pic>
        <p:nvPicPr>
          <p:cNvPr id="4" name="Picture 2" descr="A photo shows a person grasping the handle of a stretcher with a patient lying on it.&#10;">
            <a:extLst>
              <a:ext uri="{FF2B5EF4-FFF2-40B4-BE49-F238E27FC236}">
                <a16:creationId xmlns:a16="http://schemas.microsoft.com/office/drawing/2014/main" id="{DC7B2161-D4F4-9F41-A183-62A01840D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25" y="1590262"/>
            <a:ext cx="3829300" cy="28215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847318-689A-C94C-B107-F6A23F1947F4}"/>
              </a:ext>
            </a:extLst>
          </p:cNvPr>
          <p:cNvSpPr/>
          <p:nvPr/>
        </p:nvSpPr>
        <p:spPr>
          <a:xfrm>
            <a:off x="911225" y="4460150"/>
            <a:ext cx="6096000" cy="1754326"/>
          </a:xfrm>
          <a:prstGeom prst="rect">
            <a:avLst/>
          </a:prstGeom>
        </p:spPr>
        <p:txBody>
          <a:bodyPr>
            <a:spAutoFit/>
          </a:bodyPr>
          <a:lstStyle/>
          <a:p>
            <a:r>
              <a:rPr lang="en-US" b="1" dirty="0"/>
              <a:t>FIGURE 8-5 </a:t>
            </a:r>
            <a:r>
              <a:rPr lang="en-US" dirty="0"/>
              <a:t>To perform the power grip, grasp the handle</a:t>
            </a:r>
          </a:p>
          <a:p>
            <a:r>
              <a:rPr lang="en-US" dirty="0"/>
              <a:t>of the stretcher or backboard with your palms up and your</a:t>
            </a:r>
          </a:p>
          <a:p>
            <a:r>
              <a:rPr lang="en-US" dirty="0"/>
              <a:t>thumbs extending up. Make sure your hands are about</a:t>
            </a:r>
          </a:p>
          <a:p>
            <a:r>
              <a:rPr lang="en-US" dirty="0"/>
              <a:t>10 inches (25 cm) apart and that your fingers are all at the</a:t>
            </a:r>
          </a:p>
          <a:p>
            <a:r>
              <a:rPr lang="en-US" dirty="0"/>
              <a:t>same angle. The underside of the handle should be fully</a:t>
            </a:r>
          </a:p>
          <a:p>
            <a:r>
              <a:rPr lang="en-US" dirty="0"/>
              <a:t>supported by the palms of your hands.</a:t>
            </a:r>
          </a:p>
        </p:txBody>
      </p:sp>
      <p:sp>
        <p:nvSpPr>
          <p:cNvPr id="6" name="Rectangle 5">
            <a:extLst>
              <a:ext uri="{FF2B5EF4-FFF2-40B4-BE49-F238E27FC236}">
                <a16:creationId xmlns:a16="http://schemas.microsoft.com/office/drawing/2014/main" id="{F9DA9431-C3AA-E148-A06D-12BF14B67607}"/>
              </a:ext>
            </a:extLst>
          </p:cNvPr>
          <p:cNvSpPr/>
          <p:nvPr/>
        </p:nvSpPr>
        <p:spPr>
          <a:xfrm>
            <a:off x="911225" y="6170542"/>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a:t>
            </a:r>
          </a:p>
        </p:txBody>
      </p:sp>
      <p:sp>
        <p:nvSpPr>
          <p:cNvPr id="5123" name="Rectangle 3"/>
          <p:cNvSpPr>
            <a:spLocks noGrp="1" noChangeArrowheads="1"/>
          </p:cNvSpPr>
          <p:nvPr>
            <p:ph idx="1"/>
          </p:nvPr>
        </p:nvSpPr>
        <p:spPr/>
        <p:txBody>
          <a:bodyPr rIns="228600"/>
          <a:lstStyle/>
          <a:p>
            <a:pPr marL="0" indent="0" eaLnBrk="1" hangingPunct="1">
              <a:buFontTx/>
              <a:buNone/>
            </a:pPr>
            <a:r>
              <a:rPr lang="en-US" altLang="en-US" b="1" dirty="0"/>
              <a:t>EMS Operations</a:t>
            </a:r>
          </a:p>
          <a:p>
            <a:pPr marL="0" indent="0" eaLnBrk="1" hangingPunct="1">
              <a:spcBef>
                <a:spcPct val="35000"/>
              </a:spcBef>
              <a:buFontTx/>
              <a:buNone/>
            </a:pPr>
            <a:r>
              <a:rPr lang="en-US" altLang="en-US" dirty="0"/>
              <a:t>Knowledge of operational roles and responsibilities to ensure patient, public, and personnel safety.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Title 1"/>
          <p:cNvSpPr>
            <a:spLocks noGrp="1"/>
          </p:cNvSpPr>
          <p:nvPr>
            <p:ph type="title"/>
          </p:nvPr>
        </p:nvSpPr>
        <p:spPr/>
        <p:txBody>
          <a:bodyPr/>
          <a:lstStyle/>
          <a:p>
            <a:pPr>
              <a:lnSpc>
                <a:spcPct val="85000"/>
              </a:lnSpc>
              <a:defRPr/>
            </a:pPr>
            <a:r>
              <a:rPr lang="en-US" dirty="0">
                <a:cs typeface="+mj-cs"/>
              </a:rPr>
              <a:t>Body Mechanics </a:t>
            </a:r>
            <a:r>
              <a:rPr lang="en-US" sz="2000" b="0" dirty="0">
                <a:cs typeface="+mj-cs"/>
              </a:rPr>
              <a:t>(8 of 8)</a:t>
            </a:r>
          </a:p>
        </p:txBody>
      </p:sp>
      <p:sp>
        <p:nvSpPr>
          <p:cNvPr id="24579" name="Content Placeholder 1"/>
          <p:cNvSpPr>
            <a:spLocks noGrp="1"/>
          </p:cNvSpPr>
          <p:nvPr>
            <p:ph idx="1"/>
          </p:nvPr>
        </p:nvSpPr>
        <p:spPr>
          <a:xfrm>
            <a:off x="943897" y="1447800"/>
            <a:ext cx="10333703" cy="4800600"/>
          </a:xfrm>
        </p:spPr>
        <p:txBody>
          <a:bodyPr/>
          <a:lstStyle/>
          <a:p>
            <a:pPr>
              <a:spcBef>
                <a:spcPct val="35000"/>
              </a:spcBef>
              <a:defRPr/>
            </a:pPr>
            <a:r>
              <a:rPr lang="en-US" altLang="en-US" dirty="0"/>
              <a:t>When directly lifting a patient, tightly grip the patient in a place and manner that will ensure that you will not lose your grasp on the patient. </a:t>
            </a:r>
          </a:p>
          <a:p>
            <a:pPr marL="0" indent="0">
              <a:buFontTx/>
              <a:buNone/>
              <a:defRPr/>
            </a:pPr>
            <a:endParaRPr lang="en-I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a:cs typeface="+mj-cs"/>
              </a:rPr>
              <a:t>Principles of Safe Reaching and Pulling </a:t>
            </a:r>
            <a:r>
              <a:rPr lang="en-US" sz="2000" b="0" dirty="0">
                <a:cs typeface="+mj-cs"/>
              </a:rPr>
              <a:t>(1 of 6)</a:t>
            </a:r>
          </a:p>
        </p:txBody>
      </p:sp>
      <p:sp>
        <p:nvSpPr>
          <p:cNvPr id="25603" name="Content Placeholder 2"/>
          <p:cNvSpPr>
            <a:spLocks noGrp="1"/>
          </p:cNvSpPr>
          <p:nvPr>
            <p:ph idx="1"/>
          </p:nvPr>
        </p:nvSpPr>
        <p:spPr/>
        <p:txBody>
          <a:bodyPr rIns="228600"/>
          <a:lstStyle/>
          <a:p>
            <a:pPr>
              <a:spcBef>
                <a:spcPct val="35000"/>
              </a:spcBef>
            </a:pPr>
            <a:r>
              <a:rPr lang="en-US" altLang="en-US"/>
              <a:t>Body drag</a:t>
            </a:r>
          </a:p>
          <a:p>
            <a:pPr lvl="1">
              <a:spcBef>
                <a:spcPct val="35000"/>
              </a:spcBef>
            </a:pPr>
            <a:r>
              <a:rPr lang="en-US" altLang="en-US"/>
              <a:t>The same body mechanics and principles apply to moving, lifting, and carrying a patient.</a:t>
            </a:r>
          </a:p>
          <a:p>
            <a:pPr lvl="1">
              <a:spcBef>
                <a:spcPct val="35000"/>
              </a:spcBef>
            </a:pPr>
            <a:r>
              <a:rPr lang="en-US" altLang="en-US"/>
              <a:t>Keep your back locked by tightening your abdominal muscles.</a:t>
            </a:r>
          </a:p>
          <a:p>
            <a:pPr lvl="1">
              <a:spcBef>
                <a:spcPct val="35000"/>
              </a:spcBef>
            </a:pPr>
            <a:r>
              <a:rPr lang="en-US" altLang="en-US"/>
              <a:t>Kneel.</a:t>
            </a:r>
          </a:p>
          <a:p>
            <a:pPr lvl="1">
              <a:spcBef>
                <a:spcPct val="35000"/>
              </a:spcBef>
            </a:pPr>
            <a:r>
              <a:rPr lang="en-US" altLang="en-US"/>
              <a:t>Extend your arms no more than 15</a:t>
            </a:r>
            <a:r>
              <a:rPr lang="en-US" altLang="en-US">
                <a:ea typeface="MS PGothic" charset="-128"/>
              </a:rPr>
              <a:t>–</a:t>
            </a:r>
            <a:r>
              <a:rPr lang="en-US" altLang="en-US"/>
              <a:t>20</a:t>
            </a:r>
            <a:r>
              <a:rPr lang="en-US" altLang="en-US">
                <a:ea typeface="MS PGothic" charset="-128"/>
              </a:rPr>
              <a:t> inches</a:t>
            </a:r>
            <a:r>
              <a:rPr lang="en-US" altLang="en-US"/>
              <a:t> in front of you.</a:t>
            </a:r>
          </a:p>
          <a:p>
            <a:pPr lvl="1"/>
            <a:r>
              <a:rPr lang="en-US" altLang="en-US"/>
              <a:t>Alternate between pulling the patient by flexing your arms and repositioning yourself.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a:cs typeface="+mj-cs"/>
              </a:rPr>
              <a:t>Principles of Safe Reaching and Pulling </a:t>
            </a:r>
            <a:r>
              <a:rPr lang="en-US" sz="2000" b="0" dirty="0">
                <a:cs typeface="+mj-cs"/>
              </a:rPr>
              <a:t>(2 of 6)</a:t>
            </a:r>
          </a:p>
        </p:txBody>
      </p:sp>
      <p:sp>
        <p:nvSpPr>
          <p:cNvPr id="26627" name="Content Placeholder 2"/>
          <p:cNvSpPr>
            <a:spLocks noGrp="1"/>
          </p:cNvSpPr>
          <p:nvPr>
            <p:ph idx="1"/>
          </p:nvPr>
        </p:nvSpPr>
        <p:spPr/>
        <p:txBody>
          <a:bodyPr rIns="228600"/>
          <a:lstStyle/>
          <a:p>
            <a:pPr marL="0" indent="0">
              <a:spcBef>
                <a:spcPct val="35000"/>
              </a:spcBef>
              <a:buFontTx/>
              <a:buNone/>
            </a:pPr>
            <a:endParaRPr lang="en-US" altLang="en-US" dirty="0"/>
          </a:p>
          <a:p>
            <a:pPr marL="0" indent="0">
              <a:spcBef>
                <a:spcPct val="35000"/>
              </a:spcBef>
              <a:buFontTx/>
              <a:buNone/>
            </a:pPr>
            <a:endParaRPr lang="en-US" altLang="en-US" dirty="0"/>
          </a:p>
        </p:txBody>
      </p:sp>
      <p:pic>
        <p:nvPicPr>
          <p:cNvPr id="2" name="Picture 1" descr="A photo shows two paramedics wearing masks and sitting on each side of an unconscious patient. One of their hands is on the patient's shoulder and the other is on the patient's hips.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240" y="1941117"/>
            <a:ext cx="4718854" cy="3149055"/>
          </a:xfrm>
          <a:prstGeom prst="rect">
            <a:avLst/>
          </a:prstGeom>
        </p:spPr>
      </p:pic>
      <p:sp>
        <p:nvSpPr>
          <p:cNvPr id="7" name="Rectangle 6"/>
          <p:cNvSpPr/>
          <p:nvPr/>
        </p:nvSpPr>
        <p:spPr>
          <a:xfrm>
            <a:off x="3309651" y="5134705"/>
            <a:ext cx="4950429" cy="646331"/>
          </a:xfrm>
          <a:prstGeom prst="rect">
            <a:avLst/>
          </a:prstGeom>
        </p:spPr>
        <p:txBody>
          <a:bodyPr wrap="square">
            <a:spAutoFit/>
          </a:bodyPr>
          <a:lstStyle/>
          <a:p>
            <a:r>
              <a:rPr lang="en-US" b="1" dirty="0"/>
              <a:t>FIGURE 8-7 </a:t>
            </a:r>
            <a:r>
              <a:rPr lang="en-US" dirty="0"/>
              <a:t>A body drag with an EMT on each side of the patient. </a:t>
            </a:r>
          </a:p>
        </p:txBody>
      </p:sp>
      <p:sp>
        <p:nvSpPr>
          <p:cNvPr id="8" name="Rectangle 7"/>
          <p:cNvSpPr/>
          <p:nvPr/>
        </p:nvSpPr>
        <p:spPr>
          <a:xfrm>
            <a:off x="3279671" y="5709592"/>
            <a:ext cx="1694695" cy="246221"/>
          </a:xfrm>
          <a:prstGeom prst="rect">
            <a:avLst/>
          </a:prstGeom>
        </p:spPr>
        <p:txBody>
          <a:bodyPr wrap="none">
            <a:spAutoFit/>
          </a:bodyPr>
          <a:lstStyle/>
          <a:p>
            <a:r>
              <a:rPr lang="en-US" sz="1000" dirty="0"/>
              <a:t>© Jones &amp; Bartlett Learning.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a:cs typeface="+mj-cs"/>
              </a:rPr>
              <a:t>Principles of Safe Reaching and Pulling </a:t>
            </a:r>
            <a:r>
              <a:rPr lang="en-US" sz="2000" b="0" dirty="0">
                <a:cs typeface="+mj-cs"/>
              </a:rPr>
              <a:t>(3 of 6)</a:t>
            </a:r>
          </a:p>
        </p:txBody>
      </p:sp>
      <p:sp>
        <p:nvSpPr>
          <p:cNvPr id="27651" name="Content Placeholder 2"/>
          <p:cNvSpPr>
            <a:spLocks noGrp="1"/>
          </p:cNvSpPr>
          <p:nvPr>
            <p:ph idx="1"/>
          </p:nvPr>
        </p:nvSpPr>
        <p:spPr/>
        <p:txBody>
          <a:bodyPr rIns="228600"/>
          <a:lstStyle/>
          <a:p>
            <a:r>
              <a:rPr lang="en-US" altLang="en-US" dirty="0"/>
              <a:t>To drag a patient across a bed:</a:t>
            </a:r>
          </a:p>
          <a:p>
            <a:pPr lvl="1"/>
            <a:r>
              <a:rPr lang="en-US" altLang="en-US" dirty="0"/>
              <a:t>Kneel on the bed to avoid reaching beyond the recommended distance.</a:t>
            </a:r>
          </a:p>
          <a:p>
            <a:pPr lvl="1"/>
            <a:r>
              <a:rPr lang="en-US" altLang="en-US" dirty="0"/>
              <a:t>Drag the patient to within 15–20 inches.</a:t>
            </a:r>
          </a:p>
          <a:p>
            <a:pPr lvl="1"/>
            <a:r>
              <a:rPr lang="en-US" altLang="en-US" dirty="0"/>
              <a:t>Complete the drag while standing at the side of the bed.</a:t>
            </a:r>
          </a:p>
          <a:p>
            <a:pPr lvl="1"/>
            <a:r>
              <a:rPr lang="en-US" altLang="en-US" dirty="0"/>
              <a:t>Use the sheet or blanket under the patient rather than dragging the patient by his or her clothing.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a:cs typeface="+mj-cs"/>
              </a:rPr>
              <a:t>Principles of Safe Reaching and Pulling </a:t>
            </a:r>
            <a:r>
              <a:rPr lang="en-US" sz="2000" b="0" dirty="0">
                <a:cs typeface="+mj-cs"/>
              </a:rPr>
              <a:t>(4 of 6)</a:t>
            </a:r>
          </a:p>
        </p:txBody>
      </p:sp>
      <p:sp>
        <p:nvSpPr>
          <p:cNvPr id="28675" name="Content Placeholder 2"/>
          <p:cNvSpPr>
            <a:spLocks noGrp="1"/>
          </p:cNvSpPr>
          <p:nvPr>
            <p:ph idx="1"/>
          </p:nvPr>
        </p:nvSpPr>
        <p:spPr/>
        <p:txBody>
          <a:bodyPr rIns="228600"/>
          <a:lstStyle/>
          <a:p>
            <a:r>
              <a:rPr lang="en-US" altLang="en-US"/>
              <a:t>In the hospital, transfer the patient from the stretcher to a bed with a body drag.</a:t>
            </a:r>
          </a:p>
          <a:p>
            <a:pPr lvl="1"/>
            <a:r>
              <a:rPr lang="en-US" altLang="en-US"/>
              <a:t>The stretcher should be the same height or slightly higher than the bed.</a:t>
            </a:r>
          </a:p>
          <a:p>
            <a:pPr lvl="1"/>
            <a:r>
              <a:rPr lang="en-US" altLang="en-US"/>
              <a:t>You and a partner should kneel on the bed and drag in increments.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Title 1"/>
          <p:cNvSpPr>
            <a:spLocks noGrp="1"/>
          </p:cNvSpPr>
          <p:nvPr>
            <p:ph type="title"/>
          </p:nvPr>
        </p:nvSpPr>
        <p:spPr/>
        <p:txBody>
          <a:bodyPr/>
          <a:lstStyle/>
          <a:p>
            <a:pPr>
              <a:lnSpc>
                <a:spcPct val="85000"/>
              </a:lnSpc>
              <a:defRPr/>
            </a:pPr>
            <a:r>
              <a:rPr lang="en-US" dirty="0">
                <a:cs typeface="+mj-cs"/>
              </a:rPr>
              <a:t>Principles of Safe Reaching and Pulling </a:t>
            </a:r>
            <a:r>
              <a:rPr lang="en-US" sz="2000" b="0" dirty="0">
                <a:cs typeface="+mj-cs"/>
              </a:rPr>
              <a:t>(5 of 6)</a:t>
            </a:r>
          </a:p>
        </p:txBody>
      </p:sp>
      <p:sp>
        <p:nvSpPr>
          <p:cNvPr id="34819" name="Content Placeholder 2"/>
          <p:cNvSpPr>
            <a:spLocks noGrp="1"/>
          </p:cNvSpPr>
          <p:nvPr>
            <p:ph idx="1"/>
          </p:nvPr>
        </p:nvSpPr>
        <p:spPr/>
        <p:txBody>
          <a:bodyPr rIns="228600"/>
          <a:lstStyle/>
          <a:p>
            <a:pPr>
              <a:spcBef>
                <a:spcPct val="35000"/>
              </a:spcBef>
              <a:defRPr/>
            </a:pPr>
            <a:r>
              <a:rPr lang="en-US" altLang="en-US" dirty="0"/>
              <a:t>Log roll the patient onto his or her side to place a patient on a backboard.</a:t>
            </a:r>
          </a:p>
          <a:p>
            <a:pPr>
              <a:spcBef>
                <a:spcPct val="35000"/>
              </a:spcBef>
              <a:defRPr/>
            </a:pPr>
            <a:endParaRPr lang="en-US" altLang="en-US" dirty="0"/>
          </a:p>
          <a:p>
            <a:pPr marL="0" indent="0" algn="ctr">
              <a:spcBef>
                <a:spcPct val="35000"/>
              </a:spcBef>
              <a:buFontTx/>
              <a:buNone/>
              <a:defRPr/>
            </a:pPr>
            <a:endParaRPr lang="en-US" altLang="en-US" dirty="0"/>
          </a:p>
        </p:txBody>
      </p:sp>
      <p:pic>
        <p:nvPicPr>
          <p:cNvPr id="2" name="Picture 1" descr="A photo shows four paramedics wearing masks and placing a patient onto a backboard togeth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695" y="2157864"/>
            <a:ext cx="6869572" cy="3620636"/>
          </a:xfrm>
          <a:prstGeom prst="rect">
            <a:avLst/>
          </a:prstGeom>
        </p:spPr>
      </p:pic>
      <p:sp>
        <p:nvSpPr>
          <p:cNvPr id="6" name="Rectangle 5"/>
          <p:cNvSpPr/>
          <p:nvPr/>
        </p:nvSpPr>
        <p:spPr>
          <a:xfrm>
            <a:off x="2874936" y="5839242"/>
            <a:ext cx="6269063" cy="369332"/>
          </a:xfrm>
          <a:prstGeom prst="rect">
            <a:avLst/>
          </a:prstGeom>
        </p:spPr>
        <p:txBody>
          <a:bodyPr wrap="square">
            <a:spAutoFit/>
          </a:bodyPr>
          <a:lstStyle/>
          <a:p>
            <a:r>
              <a:rPr lang="en-US" b="1" dirty="0"/>
              <a:t>FIGURE 8-8 </a:t>
            </a:r>
            <a:r>
              <a:rPr lang="en-US" dirty="0"/>
              <a:t>Placing a patient onto a backboard </a:t>
            </a:r>
          </a:p>
        </p:txBody>
      </p:sp>
      <p:sp>
        <p:nvSpPr>
          <p:cNvPr id="7" name="Rectangle 6"/>
          <p:cNvSpPr/>
          <p:nvPr/>
        </p:nvSpPr>
        <p:spPr>
          <a:xfrm>
            <a:off x="2844956" y="6185529"/>
            <a:ext cx="1662635" cy="246221"/>
          </a:xfrm>
          <a:prstGeom prst="rect">
            <a:avLst/>
          </a:prstGeom>
        </p:spPr>
        <p:txBody>
          <a:bodyPr wrap="none">
            <a:spAutoFit/>
          </a:bodyPr>
          <a:lstStyle/>
          <a:p>
            <a:r>
              <a:rPr lang="en-US" sz="1000" dirty="0"/>
              <a:t>© Jones &amp; Bartlett Learning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Title 1"/>
          <p:cNvSpPr>
            <a:spLocks noGrp="1"/>
          </p:cNvSpPr>
          <p:nvPr>
            <p:ph type="title"/>
          </p:nvPr>
        </p:nvSpPr>
        <p:spPr/>
        <p:txBody>
          <a:bodyPr/>
          <a:lstStyle/>
          <a:p>
            <a:pPr>
              <a:lnSpc>
                <a:spcPct val="85000"/>
              </a:lnSpc>
              <a:defRPr/>
            </a:pPr>
            <a:r>
              <a:rPr lang="en-US" dirty="0">
                <a:cs typeface="+mj-cs"/>
              </a:rPr>
              <a:t>Principles of Safe Reaching and Pulling </a:t>
            </a:r>
            <a:r>
              <a:rPr lang="en-US" sz="2000" b="0" dirty="0">
                <a:cs typeface="+mj-cs"/>
              </a:rPr>
              <a:t>(6 of 6)</a:t>
            </a:r>
          </a:p>
        </p:txBody>
      </p:sp>
      <p:sp>
        <p:nvSpPr>
          <p:cNvPr id="30723" name="Content Placeholder 2"/>
          <p:cNvSpPr>
            <a:spLocks noGrp="1"/>
          </p:cNvSpPr>
          <p:nvPr>
            <p:ph idx="1"/>
          </p:nvPr>
        </p:nvSpPr>
        <p:spPr/>
        <p:txBody>
          <a:bodyPr rIns="228600"/>
          <a:lstStyle/>
          <a:p>
            <a:pPr>
              <a:spcBef>
                <a:spcPct val="35000"/>
              </a:spcBef>
            </a:pPr>
            <a:r>
              <a:rPr lang="en-US" altLang="en-US" dirty="0"/>
              <a:t>Log rolling (</a:t>
            </a:r>
            <a:r>
              <a:rPr lang="en-US" altLang="en-US" dirty="0" err="1"/>
              <a:t>cont</a:t>
            </a:r>
            <a:r>
              <a:rPr lang="ja-JP" altLang="en-US"/>
              <a:t>’</a:t>
            </a:r>
            <a:r>
              <a:rPr lang="en-US" altLang="ja-JP" dirty="0"/>
              <a:t>d)</a:t>
            </a:r>
          </a:p>
          <a:p>
            <a:pPr lvl="1"/>
            <a:r>
              <a:rPr lang="en-US" altLang="en-US" dirty="0"/>
              <a:t>Kneel as close to the patient</a:t>
            </a:r>
            <a:r>
              <a:rPr lang="ja-JP" altLang="en-US"/>
              <a:t>’</a:t>
            </a:r>
            <a:r>
              <a:rPr lang="en-US" altLang="ja-JP" dirty="0"/>
              <a:t>s side as possible.</a:t>
            </a:r>
          </a:p>
          <a:p>
            <a:pPr lvl="1"/>
            <a:r>
              <a:rPr lang="en-US" altLang="en-US" dirty="0"/>
              <a:t>Keep your back straight and lean solely from the hips.</a:t>
            </a:r>
          </a:p>
          <a:p>
            <a:pPr lvl="1"/>
            <a:r>
              <a:rPr lang="en-US" altLang="en-US" dirty="0"/>
              <a:t>Roll the patient without stopping until the patient is resting on his or her side and braced against your thighs.</a:t>
            </a:r>
          </a:p>
          <a:p>
            <a:pPr lvl="1"/>
            <a:r>
              <a:rPr lang="en-US" altLang="en-US" dirty="0"/>
              <a:t>Pulling toward you allows your legs to prevent the patient from rolling over completely.</a:t>
            </a:r>
            <a:endParaRPr lang="en-US" altLang="en-US"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(1 of 11)</a:t>
            </a:r>
          </a:p>
        </p:txBody>
      </p:sp>
      <p:sp>
        <p:nvSpPr>
          <p:cNvPr id="31747" name="Content Placeholder 2"/>
          <p:cNvSpPr>
            <a:spLocks noGrp="1"/>
          </p:cNvSpPr>
          <p:nvPr>
            <p:ph idx="1"/>
          </p:nvPr>
        </p:nvSpPr>
        <p:spPr/>
        <p:txBody>
          <a:bodyPr rIns="228600"/>
          <a:lstStyle/>
          <a:p>
            <a:pPr>
              <a:spcBef>
                <a:spcPct val="35000"/>
              </a:spcBef>
            </a:pPr>
            <a:r>
              <a:rPr lang="en-US" altLang="en-US" dirty="0"/>
              <a:t>Whenever possible, use a device that can be rolled.</a:t>
            </a:r>
          </a:p>
          <a:p>
            <a:pPr>
              <a:spcBef>
                <a:spcPct val="35000"/>
              </a:spcBef>
            </a:pPr>
            <a:r>
              <a:rPr lang="en-US" altLang="en-US" dirty="0"/>
              <a:t>When a wheeled device is not available, make sure that you understand and follow the guidelines for carrying a patient on a stretcher.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(2 of 11)</a:t>
            </a:r>
          </a:p>
        </p:txBody>
      </p:sp>
      <p:sp>
        <p:nvSpPr>
          <p:cNvPr id="32771" name="Content Placeholder 2"/>
          <p:cNvSpPr>
            <a:spLocks noGrp="1"/>
          </p:cNvSpPr>
          <p:nvPr>
            <p:ph idx="1"/>
          </p:nvPr>
        </p:nvSpPr>
        <p:spPr/>
        <p:txBody>
          <a:bodyPr rIns="228600"/>
          <a:lstStyle/>
          <a:p>
            <a:r>
              <a:rPr lang="en-US" altLang="en-US" dirty="0"/>
              <a:t>Patient weight </a:t>
            </a:r>
          </a:p>
          <a:p>
            <a:pPr lvl="1"/>
            <a:r>
              <a:rPr lang="en-US" altLang="en-US" dirty="0"/>
              <a:t>Estimate the patient’s weight before lifting.</a:t>
            </a:r>
          </a:p>
          <a:p>
            <a:pPr lvl="2"/>
            <a:r>
              <a:rPr lang="en-US" altLang="en-US" dirty="0"/>
              <a:t>Adults often weigh 120–220 lb.</a:t>
            </a:r>
          </a:p>
          <a:p>
            <a:pPr lvl="2"/>
            <a:r>
              <a:rPr lang="en-US" altLang="en-US" dirty="0"/>
              <a:t>Two EMTs should be able to safely lift this weight.</a:t>
            </a:r>
          </a:p>
          <a:p>
            <a:pPr lvl="1"/>
            <a:r>
              <a:rPr lang="en-US" altLang="en-US" dirty="0"/>
              <a:t>Try to use four providers to lift when possible. </a:t>
            </a:r>
          </a:p>
          <a:p>
            <a:pPr lvl="2"/>
            <a:r>
              <a:rPr lang="en-US" altLang="en-US" dirty="0"/>
              <a:t>More stability </a:t>
            </a:r>
          </a:p>
          <a:p>
            <a:pPr lvl="2"/>
            <a:r>
              <a:rPr lang="en-US" altLang="en-US" dirty="0"/>
              <a:t>Requires less strength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(3 of 11)</a:t>
            </a:r>
          </a:p>
        </p:txBody>
      </p:sp>
      <p:sp>
        <p:nvSpPr>
          <p:cNvPr id="33795" name="Content Placeholder 2"/>
          <p:cNvSpPr>
            <a:spLocks noGrp="1"/>
          </p:cNvSpPr>
          <p:nvPr>
            <p:ph idx="1"/>
          </p:nvPr>
        </p:nvSpPr>
        <p:spPr/>
        <p:txBody>
          <a:bodyPr rIns="228600"/>
          <a:lstStyle/>
          <a:p>
            <a:r>
              <a:rPr lang="en-US" altLang="en-US" dirty="0"/>
              <a:t>Patient weight (cont’d)</a:t>
            </a:r>
          </a:p>
          <a:p>
            <a:pPr lvl="1"/>
            <a:r>
              <a:rPr lang="en-US" altLang="en-US" dirty="0"/>
              <a:t>Do not attempt to lift a patient who weighs more than 250 </a:t>
            </a:r>
            <a:r>
              <a:rPr lang="en-US" altLang="en-US" dirty="0" err="1"/>
              <a:t>lb</a:t>
            </a:r>
            <a:r>
              <a:rPr lang="en-US" altLang="en-US" dirty="0"/>
              <a:t> with fewer than four providers.</a:t>
            </a:r>
          </a:p>
          <a:p>
            <a:pPr lvl="1"/>
            <a:r>
              <a:rPr lang="en-US" altLang="en-US" dirty="0"/>
              <a:t>Know the weight limitations of the equipment and how to handle patients who exceed the weight limitations.</a:t>
            </a:r>
          </a:p>
          <a:p>
            <a:pPr lvl="1"/>
            <a:r>
              <a:rPr lang="en-US" altLang="en-US" dirty="0"/>
              <a:t>Special bariatric techniques and equipment are used when patients weigh more than 350 </a:t>
            </a:r>
            <a:r>
              <a:rPr lang="en-US" altLang="en-US" dirty="0" err="1"/>
              <a:t>lb</a:t>
            </a:r>
            <a:r>
              <a:rPr lang="en-US" altLang="en-US" dirty="0"/>
              <a:t> (159 kg).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Title 1"/>
          <p:cNvSpPr>
            <a:spLocks noGrp="1"/>
          </p:cNvSpPr>
          <p:nvPr>
            <p:ph type="title"/>
          </p:nvPr>
        </p:nvSpPr>
        <p:spPr/>
        <p:txBody>
          <a:bodyPr/>
          <a:lstStyle/>
          <a:p>
            <a:pPr>
              <a:lnSpc>
                <a:spcPct val="85000"/>
              </a:lnSpc>
              <a:defRPr/>
            </a:pPr>
            <a:r>
              <a:rPr lang="en-US" dirty="0">
                <a:cs typeface="+mj-cs"/>
              </a:rPr>
              <a:t>Introduction</a:t>
            </a:r>
          </a:p>
        </p:txBody>
      </p:sp>
      <p:sp>
        <p:nvSpPr>
          <p:cNvPr id="6147" name="Content Placeholder 2"/>
          <p:cNvSpPr>
            <a:spLocks noGrp="1"/>
          </p:cNvSpPr>
          <p:nvPr>
            <p:ph idx="1"/>
          </p:nvPr>
        </p:nvSpPr>
        <p:spPr/>
        <p:txBody>
          <a:bodyPr rIns="228600"/>
          <a:lstStyle/>
          <a:p>
            <a:pPr>
              <a:spcBef>
                <a:spcPct val="35000"/>
              </a:spcBef>
            </a:pPr>
            <a:r>
              <a:rPr lang="en-US" altLang="en-US" dirty="0"/>
              <a:t>In the course of a call, you will have to move patients to provide emergency medical care and transport.</a:t>
            </a:r>
          </a:p>
          <a:p>
            <a:pPr>
              <a:spcBef>
                <a:spcPct val="35000"/>
              </a:spcBef>
            </a:pPr>
            <a:r>
              <a:rPr lang="en-US" altLang="en-US" dirty="0"/>
              <a:t>To move patients without injury, you need to learn the proper techniques.</a:t>
            </a:r>
          </a:p>
          <a:p>
            <a:pPr>
              <a:spcBef>
                <a:spcPct val="35000"/>
              </a:spcBef>
            </a:pPr>
            <a:r>
              <a:rPr lang="en-US" altLang="en-US" dirty="0"/>
              <a:t>Knowledge of proper body mechanics and a power grip is important.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(4 of 11)</a:t>
            </a:r>
          </a:p>
        </p:txBody>
      </p:sp>
      <p:sp>
        <p:nvSpPr>
          <p:cNvPr id="34819" name="Content Placeholder 2"/>
          <p:cNvSpPr>
            <a:spLocks noGrp="1"/>
          </p:cNvSpPr>
          <p:nvPr>
            <p:ph idx="1"/>
          </p:nvPr>
        </p:nvSpPr>
        <p:spPr/>
        <p:txBody>
          <a:bodyPr rIns="228600"/>
          <a:lstStyle/>
          <a:p>
            <a:pPr>
              <a:spcBef>
                <a:spcPct val="35000"/>
              </a:spcBef>
            </a:pPr>
            <a:r>
              <a:rPr lang="en-US" altLang="en-US"/>
              <a:t>Lifting and carrying a patient on a backboard or stretcher </a:t>
            </a:r>
          </a:p>
          <a:p>
            <a:pPr lvl="1">
              <a:spcBef>
                <a:spcPct val="35000"/>
              </a:spcBef>
            </a:pPr>
            <a:r>
              <a:rPr lang="en-US" altLang="en-US"/>
              <a:t>More of the patient</a:t>
            </a:r>
            <a:r>
              <a:rPr lang="ja-JP" altLang="en-US"/>
              <a:t>’</a:t>
            </a:r>
            <a:r>
              <a:rPr lang="en-US" altLang="ja-JP"/>
              <a:t>s weight rests on the head half of the device than on the foot half.</a:t>
            </a:r>
          </a:p>
          <a:p>
            <a:pPr lvl="1">
              <a:spcBef>
                <a:spcPct val="35000"/>
              </a:spcBef>
            </a:pPr>
            <a:r>
              <a:rPr lang="en-US" altLang="en-US"/>
              <a:t>The diamond carry and the one-handed carry use one EMT at the head and the foot, and one on each side of the patient</a:t>
            </a:r>
            <a:r>
              <a:rPr lang="ja-JP" altLang="en-US"/>
              <a:t>’</a:t>
            </a:r>
            <a:r>
              <a:rPr lang="en-US" altLang="ja-JP"/>
              <a:t>s torso.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(5 of 11)</a:t>
            </a:r>
          </a:p>
        </p:txBody>
      </p:sp>
      <p:pic>
        <p:nvPicPr>
          <p:cNvPr id="3" name="Picture 2" descr="A photo shows four paramedics wearing masks and lifting a stretcher with a patient on it. They are each holding an edge of the stretcher.&#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797" y="1575839"/>
            <a:ext cx="6078234" cy="3849142"/>
          </a:xfrm>
          <a:prstGeom prst="rect">
            <a:avLst/>
          </a:prstGeom>
        </p:spPr>
      </p:pic>
      <p:sp>
        <p:nvSpPr>
          <p:cNvPr id="5" name="Rectangle 4"/>
          <p:cNvSpPr/>
          <p:nvPr/>
        </p:nvSpPr>
        <p:spPr>
          <a:xfrm>
            <a:off x="3264680" y="5464487"/>
            <a:ext cx="6269063" cy="923330"/>
          </a:xfrm>
          <a:prstGeom prst="rect">
            <a:avLst/>
          </a:prstGeom>
        </p:spPr>
        <p:txBody>
          <a:bodyPr wrap="square">
            <a:spAutoFit/>
          </a:bodyPr>
          <a:lstStyle/>
          <a:p>
            <a:r>
              <a:rPr lang="en-US" b="1" dirty="0"/>
              <a:t>FIGURE 8-9 </a:t>
            </a:r>
            <a:r>
              <a:rPr lang="en-US" dirty="0"/>
              <a:t>The diamond carry requires four providers: one at the head of the backboard, one at the foot end, and one at each side of the patient’s torso. </a:t>
            </a:r>
          </a:p>
        </p:txBody>
      </p:sp>
      <p:sp>
        <p:nvSpPr>
          <p:cNvPr id="6" name="Rectangle 5"/>
          <p:cNvSpPr/>
          <p:nvPr/>
        </p:nvSpPr>
        <p:spPr>
          <a:xfrm>
            <a:off x="3264681" y="6335430"/>
            <a:ext cx="1694695" cy="246221"/>
          </a:xfrm>
          <a:prstGeom prst="rect">
            <a:avLst/>
          </a:prstGeom>
        </p:spPr>
        <p:txBody>
          <a:bodyPr wrap="none">
            <a:spAutoFit/>
          </a:bodyPr>
          <a:lstStyle/>
          <a:p>
            <a:r>
              <a:rPr lang="en-US" sz="1000" dirty="0"/>
              <a:t>© Jones &amp; Bartlett Learning.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(6 of 11)</a:t>
            </a:r>
          </a:p>
        </p:txBody>
      </p:sp>
      <p:sp>
        <p:nvSpPr>
          <p:cNvPr id="36867" name="Content Placeholder 2"/>
          <p:cNvSpPr>
            <a:spLocks noGrp="1"/>
          </p:cNvSpPr>
          <p:nvPr>
            <p:ph idx="1"/>
          </p:nvPr>
        </p:nvSpPr>
        <p:spPr/>
        <p:txBody>
          <a:bodyPr rIns="228600"/>
          <a:lstStyle/>
          <a:p>
            <a:r>
              <a:rPr lang="en-US" altLang="en-US" dirty="0"/>
              <a:t>Lifting and carrying a patient on a backboard or stretcher (cont’d)</a:t>
            </a:r>
          </a:p>
          <a:p>
            <a:pPr lvl="1"/>
            <a:r>
              <a:rPr lang="en-US" altLang="en-US" dirty="0"/>
              <a:t>Use four providers—one provider at each corner of the stretcher to provide an even lift.</a:t>
            </a:r>
          </a:p>
          <a:p>
            <a:pPr lvl="1"/>
            <a:r>
              <a:rPr lang="en-US" altLang="en-US" dirty="0"/>
              <a:t>When rolling the wheeled ambulance stretcher, make sure that it is in the fully elevated position.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(7 of 11)</a:t>
            </a:r>
          </a:p>
        </p:txBody>
      </p:sp>
      <p:sp>
        <p:nvSpPr>
          <p:cNvPr id="35843" name="Content Placeholder 2"/>
          <p:cNvSpPr>
            <a:spLocks noGrp="1"/>
          </p:cNvSpPr>
          <p:nvPr>
            <p:ph idx="1"/>
          </p:nvPr>
        </p:nvSpPr>
        <p:spPr>
          <a:xfrm>
            <a:off x="914400" y="1447800"/>
            <a:ext cx="6299200" cy="4800600"/>
          </a:xfrm>
        </p:spPr>
        <p:txBody>
          <a:bodyPr rIns="228600"/>
          <a:lstStyle/>
          <a:p>
            <a:pPr>
              <a:defRPr/>
            </a:pPr>
            <a:r>
              <a:rPr lang="en-US" altLang="en-US" dirty="0"/>
              <a:t>Moving a patient with a stair chair</a:t>
            </a:r>
          </a:p>
          <a:p>
            <a:pPr lvl="1">
              <a:defRPr/>
            </a:pPr>
            <a:r>
              <a:rPr lang="en-US" altLang="en-US" dirty="0"/>
              <a:t>Use a stair chair to carry a conscious patient up or down a flight of stairs </a:t>
            </a:r>
          </a:p>
          <a:p>
            <a:pPr lvl="1">
              <a:defRPr/>
            </a:pPr>
            <a:r>
              <a:rPr lang="en-US" altLang="en-US" dirty="0"/>
              <a:t>This lightweight, wheeled folding chair has a molded seat, adjustable safety straps, and fold-out handles at both the head and feet.</a:t>
            </a:r>
          </a:p>
          <a:p>
            <a:pPr marL="457200" lvl="1" indent="0">
              <a:spcBef>
                <a:spcPct val="35000"/>
              </a:spcBef>
              <a:buFontTx/>
              <a:buNone/>
              <a:defRPr/>
            </a:pPr>
            <a:br>
              <a:rPr lang="en-US" altLang="en-US" dirty="0"/>
            </a:br>
            <a:endParaRPr lang="en-US" altLang="en-US" dirty="0"/>
          </a:p>
        </p:txBody>
      </p:sp>
      <p:pic>
        <p:nvPicPr>
          <p:cNvPr id="5122" name="Picture 2" descr="A photo shows a wheeled stair chai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109" y="1431793"/>
            <a:ext cx="3617152" cy="4507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34540" y="5939349"/>
            <a:ext cx="5758070" cy="646331"/>
          </a:xfrm>
          <a:prstGeom prst="rect">
            <a:avLst/>
          </a:prstGeom>
        </p:spPr>
        <p:txBody>
          <a:bodyPr wrap="square">
            <a:spAutoFit/>
          </a:bodyPr>
          <a:lstStyle/>
          <a:p>
            <a:r>
              <a:rPr lang="en-US" b="1" dirty="0"/>
              <a:t>FIGURE 8-11 </a:t>
            </a:r>
            <a:r>
              <a:rPr lang="en-US" dirty="0"/>
              <a:t>A wheeled stair chair can be used to transfer</a:t>
            </a:r>
          </a:p>
          <a:p>
            <a:r>
              <a:rPr lang="en-US" dirty="0"/>
              <a:t>a conscious patient up or down a flight of stairs.</a:t>
            </a:r>
          </a:p>
        </p:txBody>
      </p:sp>
      <p:sp>
        <p:nvSpPr>
          <p:cNvPr id="3" name="Rectangle 2"/>
          <p:cNvSpPr/>
          <p:nvPr/>
        </p:nvSpPr>
        <p:spPr>
          <a:xfrm>
            <a:off x="6335197" y="6544125"/>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(8 of 11)</a:t>
            </a:r>
          </a:p>
        </p:txBody>
      </p:sp>
      <p:sp>
        <p:nvSpPr>
          <p:cNvPr id="38915" name="Content Placeholder 2"/>
          <p:cNvSpPr>
            <a:spLocks noGrp="1"/>
          </p:cNvSpPr>
          <p:nvPr>
            <p:ph idx="1"/>
          </p:nvPr>
        </p:nvSpPr>
        <p:spPr/>
        <p:txBody>
          <a:bodyPr rIns="228600"/>
          <a:lstStyle/>
          <a:p>
            <a:pPr>
              <a:spcBef>
                <a:spcPct val="35000"/>
              </a:spcBef>
            </a:pPr>
            <a:r>
              <a:rPr lang="en-US" altLang="en-US" dirty="0"/>
              <a:t>Moving a patient on stairs with a stretcher </a:t>
            </a:r>
          </a:p>
          <a:p>
            <a:pPr lvl="1">
              <a:spcBef>
                <a:spcPct val="35000"/>
              </a:spcBef>
            </a:pPr>
            <a:r>
              <a:rPr lang="en-US" altLang="en-US" dirty="0"/>
              <a:t>A backboard should be used instead for a patient who:</a:t>
            </a:r>
          </a:p>
          <a:p>
            <a:pPr lvl="2">
              <a:spcBef>
                <a:spcPct val="35000"/>
              </a:spcBef>
            </a:pPr>
            <a:r>
              <a:rPr lang="en-US" altLang="en-US" dirty="0"/>
              <a:t>Is unresponsive</a:t>
            </a:r>
          </a:p>
          <a:p>
            <a:pPr lvl="2">
              <a:spcBef>
                <a:spcPct val="35000"/>
              </a:spcBef>
            </a:pPr>
            <a:r>
              <a:rPr lang="en-US" altLang="en-US" dirty="0"/>
              <a:t>Must be moved in supine position</a:t>
            </a:r>
          </a:p>
          <a:p>
            <a:pPr lvl="2">
              <a:spcBef>
                <a:spcPct val="35000"/>
              </a:spcBef>
            </a:pPr>
            <a:r>
              <a:rPr lang="en-US" altLang="en-US" dirty="0"/>
              <a:t>Must be immobilized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(9 of 11)</a:t>
            </a:r>
          </a:p>
        </p:txBody>
      </p:sp>
      <p:sp>
        <p:nvSpPr>
          <p:cNvPr id="39939" name="Content Placeholder 2"/>
          <p:cNvSpPr>
            <a:spLocks noGrp="1"/>
          </p:cNvSpPr>
          <p:nvPr>
            <p:ph idx="1"/>
          </p:nvPr>
        </p:nvSpPr>
        <p:spPr/>
        <p:txBody>
          <a:bodyPr rIns="228600"/>
          <a:lstStyle/>
          <a:p>
            <a:pPr>
              <a:spcBef>
                <a:spcPct val="35000"/>
              </a:spcBef>
            </a:pPr>
            <a:r>
              <a:rPr lang="en-US" altLang="en-US"/>
              <a:t>Moving a patient on stairs with a stretcher (cont’d)</a:t>
            </a:r>
          </a:p>
          <a:p>
            <a:pPr lvl="1"/>
            <a:r>
              <a:rPr lang="en-US" altLang="en-US"/>
              <a:t>Carry the patient on the backboard down to the prepared stretcher. </a:t>
            </a:r>
          </a:p>
          <a:p>
            <a:pPr lvl="1"/>
            <a:r>
              <a:rPr lang="en-US" altLang="en-US"/>
              <a:t>Place the strongest EMTs at the head and foot ends, with the taller person at the foot end.</a:t>
            </a:r>
          </a:p>
          <a:p>
            <a:pPr lvl="1"/>
            <a:r>
              <a:rPr lang="en-US" altLang="en-US"/>
              <a:t>Place both the backboard and the patient on the stretcher; secure both to the stretcher with additional straps.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(10 of 11)</a:t>
            </a:r>
          </a:p>
        </p:txBody>
      </p:sp>
      <p:sp>
        <p:nvSpPr>
          <p:cNvPr id="40963" name="Content Placeholder 2"/>
          <p:cNvSpPr>
            <a:spLocks noGrp="1"/>
          </p:cNvSpPr>
          <p:nvPr>
            <p:ph idx="1"/>
          </p:nvPr>
        </p:nvSpPr>
        <p:spPr>
          <a:xfrm>
            <a:off x="6096000" y="1447800"/>
            <a:ext cx="5181600" cy="4800600"/>
          </a:xfrm>
        </p:spPr>
        <p:txBody>
          <a:bodyPr rIns="228600"/>
          <a:lstStyle/>
          <a:p>
            <a:pPr>
              <a:spcBef>
                <a:spcPct val="35000"/>
              </a:spcBef>
            </a:pPr>
            <a:r>
              <a:rPr lang="en-US" altLang="en-US"/>
              <a:t>Loading a wheeled stretcher into an ambulance</a:t>
            </a:r>
          </a:p>
          <a:p>
            <a:pPr lvl="1">
              <a:spcBef>
                <a:spcPct val="35000"/>
              </a:spcBef>
            </a:pPr>
            <a:r>
              <a:rPr lang="en-US" altLang="en-US"/>
              <a:t>Ensure the frame is held firmly between two hands so it does not tip.</a:t>
            </a:r>
          </a:p>
        </p:txBody>
      </p:sp>
      <p:pic>
        <p:nvPicPr>
          <p:cNvPr id="2" name="Picture 1" descr="A photo shows two paramedics wearing masks and facing each other holding each end of a wheeled stretcher with a patient on it using both their hand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65" y="1426400"/>
            <a:ext cx="5676275" cy="3776600"/>
          </a:xfrm>
          <a:prstGeom prst="rect">
            <a:avLst/>
          </a:prstGeom>
        </p:spPr>
      </p:pic>
      <p:sp>
        <p:nvSpPr>
          <p:cNvPr id="6" name="Rectangle 5"/>
          <p:cNvSpPr/>
          <p:nvPr/>
        </p:nvSpPr>
        <p:spPr>
          <a:xfrm>
            <a:off x="263522" y="5309762"/>
            <a:ext cx="5912425" cy="923330"/>
          </a:xfrm>
          <a:prstGeom prst="rect">
            <a:avLst/>
          </a:prstGeom>
        </p:spPr>
        <p:txBody>
          <a:bodyPr wrap="square">
            <a:spAutoFit/>
          </a:bodyPr>
          <a:lstStyle/>
          <a:p>
            <a:r>
              <a:rPr lang="en-US" b="1" dirty="0"/>
              <a:t>FIGURE 8-12 </a:t>
            </a:r>
            <a:r>
              <a:rPr lang="en-US" dirty="0"/>
              <a:t>Make sure that you hold the main frame of the stretcher when it is elevated so that even when the patient moves, the stretcher does not tip over. </a:t>
            </a:r>
          </a:p>
        </p:txBody>
      </p:sp>
      <p:sp>
        <p:nvSpPr>
          <p:cNvPr id="7" name="Rectangle 6"/>
          <p:cNvSpPr/>
          <p:nvPr/>
        </p:nvSpPr>
        <p:spPr>
          <a:xfrm>
            <a:off x="279671" y="6214092"/>
            <a:ext cx="1694695" cy="246221"/>
          </a:xfrm>
          <a:prstGeom prst="rect">
            <a:avLst/>
          </a:prstGeom>
        </p:spPr>
        <p:txBody>
          <a:bodyPr wrap="none">
            <a:spAutoFit/>
          </a:bodyPr>
          <a:lstStyle/>
          <a:p>
            <a:r>
              <a:rPr lang="en-US" sz="1000" dirty="0"/>
              <a:t>© Jones &amp; Bartlett Learning.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000" b="0" dirty="0">
                <a:cs typeface="+mj-cs"/>
              </a:rPr>
              <a:t>(11 of 11)</a:t>
            </a:r>
          </a:p>
        </p:txBody>
      </p:sp>
      <p:sp>
        <p:nvSpPr>
          <p:cNvPr id="41987" name="Content Placeholder 2"/>
          <p:cNvSpPr>
            <a:spLocks noGrp="1"/>
          </p:cNvSpPr>
          <p:nvPr>
            <p:ph idx="1"/>
          </p:nvPr>
        </p:nvSpPr>
        <p:spPr/>
        <p:txBody>
          <a:bodyPr rIns="228600"/>
          <a:lstStyle/>
          <a:p>
            <a:pPr>
              <a:spcBef>
                <a:spcPct val="35000"/>
              </a:spcBef>
            </a:pPr>
            <a:r>
              <a:rPr lang="en-US" altLang="en-US"/>
              <a:t>Loading a wheeled stretcher into an ambulance (cont</a:t>
            </a:r>
            <a:r>
              <a:rPr lang="ja-JP" altLang="en-US"/>
              <a:t>’</a:t>
            </a:r>
            <a:r>
              <a:rPr lang="en-US" altLang="ja-JP"/>
              <a:t>d)</a:t>
            </a:r>
          </a:p>
          <a:p>
            <a:pPr lvl="1">
              <a:spcBef>
                <a:spcPct val="35000"/>
              </a:spcBef>
            </a:pPr>
            <a:r>
              <a:rPr lang="en-US" altLang="en-US"/>
              <a:t>Newer models are self-loading, allowing you to push the stretcher into the ambulance.</a:t>
            </a:r>
          </a:p>
          <a:p>
            <a:pPr lvl="1">
              <a:spcBef>
                <a:spcPct val="35000"/>
              </a:spcBef>
            </a:pPr>
            <a:r>
              <a:rPr lang="en-US" altLang="en-US"/>
              <a:t>Other models need to be lowered and lifted to the height of the floor of ambulance.</a:t>
            </a:r>
          </a:p>
          <a:p>
            <a:pPr lvl="1">
              <a:spcBef>
                <a:spcPct val="35000"/>
              </a:spcBef>
            </a:pPr>
            <a:r>
              <a:rPr lang="en-US" altLang="en-US"/>
              <a:t>Clamps in the ambulance hold the stretcher in place.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Title 1"/>
          <p:cNvSpPr>
            <a:spLocks noGrp="1"/>
          </p:cNvSpPr>
          <p:nvPr>
            <p:ph type="title"/>
          </p:nvPr>
        </p:nvSpPr>
        <p:spPr/>
        <p:txBody>
          <a:bodyPr/>
          <a:lstStyle/>
          <a:p>
            <a:pPr>
              <a:lnSpc>
                <a:spcPct val="85000"/>
              </a:lnSpc>
              <a:defRPr/>
            </a:pPr>
            <a:r>
              <a:rPr lang="en-US" dirty="0">
                <a:cs typeface="+mj-cs"/>
              </a:rPr>
              <a:t>Directions and Commands </a:t>
            </a:r>
            <a:r>
              <a:rPr lang="en-US" sz="2000" b="0" dirty="0">
                <a:cs typeface="+mj-cs"/>
              </a:rPr>
              <a:t>(1 of 3)</a:t>
            </a:r>
          </a:p>
        </p:txBody>
      </p:sp>
      <p:sp>
        <p:nvSpPr>
          <p:cNvPr id="43011" name="Content Placeholder 2"/>
          <p:cNvSpPr>
            <a:spLocks noGrp="1"/>
          </p:cNvSpPr>
          <p:nvPr>
            <p:ph idx="1"/>
          </p:nvPr>
        </p:nvSpPr>
        <p:spPr/>
        <p:txBody>
          <a:bodyPr rIns="228600"/>
          <a:lstStyle/>
          <a:p>
            <a:pPr>
              <a:spcBef>
                <a:spcPct val="35000"/>
              </a:spcBef>
            </a:pPr>
            <a:r>
              <a:rPr lang="en-US" altLang="en-US"/>
              <a:t>Team actions must be coordinated.</a:t>
            </a:r>
          </a:p>
          <a:p>
            <a:pPr>
              <a:spcBef>
                <a:spcPct val="35000"/>
              </a:spcBef>
            </a:pPr>
            <a:r>
              <a:rPr lang="en-US" altLang="en-US"/>
              <a:t>Team leader</a:t>
            </a:r>
          </a:p>
          <a:p>
            <a:pPr lvl="1">
              <a:spcBef>
                <a:spcPct val="35000"/>
              </a:spcBef>
            </a:pPr>
            <a:r>
              <a:rPr lang="en-US" altLang="en-US"/>
              <a:t>Indicates where each team member should be</a:t>
            </a:r>
          </a:p>
          <a:p>
            <a:pPr lvl="1">
              <a:spcBef>
                <a:spcPct val="35000"/>
              </a:spcBef>
            </a:pPr>
            <a:r>
              <a:rPr lang="en-US" altLang="en-US"/>
              <a:t>Rapidly describes the sequence of steps to perform before lifting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Title 1"/>
          <p:cNvSpPr>
            <a:spLocks noGrp="1"/>
          </p:cNvSpPr>
          <p:nvPr>
            <p:ph type="title"/>
          </p:nvPr>
        </p:nvSpPr>
        <p:spPr/>
        <p:txBody>
          <a:bodyPr/>
          <a:lstStyle/>
          <a:p>
            <a:pPr>
              <a:lnSpc>
                <a:spcPct val="85000"/>
              </a:lnSpc>
              <a:defRPr/>
            </a:pPr>
            <a:r>
              <a:rPr lang="en-US" dirty="0">
                <a:cs typeface="+mj-cs"/>
              </a:rPr>
              <a:t>Directions and Commands </a:t>
            </a:r>
            <a:r>
              <a:rPr lang="en-US" sz="2000" b="0" dirty="0">
                <a:cs typeface="+mj-cs"/>
              </a:rPr>
              <a:t>(2 of 3)</a:t>
            </a:r>
          </a:p>
        </p:txBody>
      </p:sp>
      <p:sp>
        <p:nvSpPr>
          <p:cNvPr id="44035" name="Content Placeholder 2"/>
          <p:cNvSpPr>
            <a:spLocks noGrp="1"/>
          </p:cNvSpPr>
          <p:nvPr>
            <p:ph idx="1"/>
          </p:nvPr>
        </p:nvSpPr>
        <p:spPr/>
        <p:txBody>
          <a:bodyPr rIns="228600"/>
          <a:lstStyle/>
          <a:p>
            <a:pPr>
              <a:spcBef>
                <a:spcPct val="35000"/>
              </a:spcBef>
            </a:pPr>
            <a:r>
              <a:rPr lang="en-US" altLang="en-US"/>
              <a:t>Preparatory commands are used.</a:t>
            </a:r>
          </a:p>
          <a:p>
            <a:pPr>
              <a:spcBef>
                <a:spcPct val="35000"/>
              </a:spcBef>
            </a:pPr>
            <a:r>
              <a:rPr lang="en-US" altLang="en-US"/>
              <a:t>Example:</a:t>
            </a:r>
          </a:p>
          <a:p>
            <a:pPr lvl="1">
              <a:spcBef>
                <a:spcPct val="35000"/>
              </a:spcBef>
            </a:pPr>
            <a:r>
              <a:rPr lang="en-US" altLang="en-US"/>
              <a:t>Team leader says, </a:t>
            </a:r>
            <a:r>
              <a:rPr lang="ja-JP" altLang="en-US"/>
              <a:t>“</a:t>
            </a:r>
            <a:r>
              <a:rPr lang="en-US" altLang="ja-JP"/>
              <a:t>All ready to stop,</a:t>
            </a:r>
            <a:r>
              <a:rPr lang="ja-JP" altLang="en-US"/>
              <a:t>”</a:t>
            </a:r>
            <a:r>
              <a:rPr lang="en-US" altLang="ja-JP"/>
              <a:t> to get team</a:t>
            </a:r>
            <a:r>
              <a:rPr lang="ja-JP" altLang="en-US"/>
              <a:t>’</a:t>
            </a:r>
            <a:r>
              <a:rPr lang="en-US" altLang="ja-JP"/>
              <a:t>s attention.</a:t>
            </a:r>
          </a:p>
          <a:p>
            <a:pPr lvl="1">
              <a:spcBef>
                <a:spcPct val="35000"/>
              </a:spcBef>
            </a:pPr>
            <a:r>
              <a:rPr lang="en-US" altLang="en-US"/>
              <a:t>Team leader says, </a:t>
            </a:r>
            <a:r>
              <a:rPr lang="ja-JP" altLang="en-US"/>
              <a:t>“</a:t>
            </a:r>
            <a:r>
              <a:rPr lang="en-US" altLang="ja-JP"/>
              <a:t>Stop!</a:t>
            </a:r>
            <a:r>
              <a:rPr lang="ja-JP" altLang="en-US"/>
              <a:t>”</a:t>
            </a:r>
            <a:r>
              <a:rPr lang="en-US" altLang="ja-JP"/>
              <a:t> in a louder voice.</a:t>
            </a:r>
          </a:p>
          <a:p>
            <a:pPr>
              <a:spcBef>
                <a:spcPct val="35000"/>
              </a:spcBef>
            </a:pPr>
            <a:r>
              <a:rPr lang="en-US" altLang="en-US"/>
              <a:t>Countdowns are also used.</a:t>
            </a:r>
            <a:endParaRPr lang="en-US" altLang="en-US"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Title 1"/>
          <p:cNvSpPr>
            <a:spLocks noGrp="1"/>
          </p:cNvSpPr>
          <p:nvPr>
            <p:ph type="title"/>
          </p:nvPr>
        </p:nvSpPr>
        <p:spPr/>
        <p:txBody>
          <a:bodyPr/>
          <a:lstStyle/>
          <a:p>
            <a:pPr>
              <a:lnSpc>
                <a:spcPct val="85000"/>
              </a:lnSpc>
              <a:defRPr/>
            </a:pPr>
            <a:r>
              <a:rPr lang="en-US" dirty="0">
                <a:cs typeface="+mj-cs"/>
              </a:rPr>
              <a:t>The Wheeled Ambulance Stretcher</a:t>
            </a:r>
            <a:r>
              <a:rPr lang="en-US" dirty="0">
                <a:solidFill>
                  <a:srgbClr val="FF0000"/>
                </a:solidFill>
                <a:cs typeface="+mj-cs"/>
              </a:rPr>
              <a:t> </a:t>
            </a:r>
            <a:r>
              <a:rPr lang="en-US" sz="2000" b="0" dirty="0">
                <a:cs typeface="+mj-cs"/>
              </a:rPr>
              <a:t>(1 of 5)</a:t>
            </a:r>
          </a:p>
        </p:txBody>
      </p:sp>
      <p:sp>
        <p:nvSpPr>
          <p:cNvPr id="7171" name="Content Placeholder 2"/>
          <p:cNvSpPr>
            <a:spLocks noGrp="1"/>
          </p:cNvSpPr>
          <p:nvPr>
            <p:ph idx="1"/>
          </p:nvPr>
        </p:nvSpPr>
        <p:spPr>
          <a:xfrm>
            <a:off x="6192604" y="1642672"/>
            <a:ext cx="5384800" cy="4800600"/>
          </a:xfrm>
        </p:spPr>
        <p:txBody>
          <a:bodyPr rIns="228600"/>
          <a:lstStyle/>
          <a:p>
            <a:pPr>
              <a:spcBef>
                <a:spcPct val="35000"/>
              </a:spcBef>
            </a:pPr>
            <a:r>
              <a:rPr lang="en-US" altLang="en-US" dirty="0"/>
              <a:t>Wheeled ambulance stretcher</a:t>
            </a:r>
          </a:p>
          <a:p>
            <a:pPr lvl="1">
              <a:spcBef>
                <a:spcPct val="35000"/>
              </a:spcBef>
            </a:pPr>
            <a:r>
              <a:rPr lang="en-US" altLang="en-US" dirty="0"/>
              <a:t>Also called an</a:t>
            </a:r>
            <a:r>
              <a:rPr lang="en-US" altLang="en-US" dirty="0">
                <a:solidFill>
                  <a:srgbClr val="FF0000"/>
                </a:solidFill>
              </a:rPr>
              <a:t> </a:t>
            </a:r>
            <a:r>
              <a:rPr lang="en-US" altLang="en-US" dirty="0"/>
              <a:t>ambulance</a:t>
            </a:r>
            <a:r>
              <a:rPr lang="en-US" altLang="en-US" dirty="0">
                <a:solidFill>
                  <a:srgbClr val="FF0000"/>
                </a:solidFill>
              </a:rPr>
              <a:t> </a:t>
            </a:r>
            <a:r>
              <a:rPr lang="en-US" altLang="en-US" dirty="0"/>
              <a:t>stretcher or gurney</a:t>
            </a:r>
          </a:p>
          <a:p>
            <a:pPr lvl="1">
              <a:spcBef>
                <a:spcPct val="35000"/>
              </a:spcBef>
            </a:pPr>
            <a:r>
              <a:rPr lang="en-US" altLang="en-US" dirty="0"/>
              <a:t>Most commonly used device</a:t>
            </a:r>
          </a:p>
        </p:txBody>
      </p:sp>
      <p:pic>
        <p:nvPicPr>
          <p:cNvPr id="2" name="Picture 1" descr="A photo shows two paramedics carrying a patient on a stretcher from or into an ambulanc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79" y="1678905"/>
            <a:ext cx="5632721" cy="3002613"/>
          </a:xfrm>
          <a:prstGeom prst="rect">
            <a:avLst/>
          </a:prstGeom>
        </p:spPr>
      </p:pic>
      <p:sp>
        <p:nvSpPr>
          <p:cNvPr id="6" name="Rectangle 5"/>
          <p:cNvSpPr/>
          <p:nvPr/>
        </p:nvSpPr>
        <p:spPr>
          <a:xfrm>
            <a:off x="186883" y="4788126"/>
            <a:ext cx="5134625" cy="646331"/>
          </a:xfrm>
          <a:prstGeom prst="rect">
            <a:avLst/>
          </a:prstGeom>
        </p:spPr>
        <p:txBody>
          <a:bodyPr wrap="square">
            <a:spAutoFit/>
          </a:bodyPr>
          <a:lstStyle/>
          <a:p>
            <a:r>
              <a:rPr lang="en-US" b="1" dirty="0"/>
              <a:t>FIGURE 8-1 </a:t>
            </a:r>
            <a:r>
              <a:rPr lang="en-US" dirty="0"/>
              <a:t>The wheeled ambulance stretcher is specially designed to roll along the ground. </a:t>
            </a:r>
          </a:p>
        </p:txBody>
      </p:sp>
      <p:sp>
        <p:nvSpPr>
          <p:cNvPr id="7" name="Rectangle 6"/>
          <p:cNvSpPr/>
          <p:nvPr/>
        </p:nvSpPr>
        <p:spPr>
          <a:xfrm>
            <a:off x="186883" y="5390523"/>
            <a:ext cx="2334293" cy="246221"/>
          </a:xfrm>
          <a:prstGeom prst="rect">
            <a:avLst/>
          </a:prstGeom>
        </p:spPr>
        <p:txBody>
          <a:bodyPr wrap="none">
            <a:spAutoFit/>
          </a:bodyPr>
          <a:lstStyle/>
          <a:p>
            <a:r>
              <a:rPr lang="en-US" sz="1000" dirty="0"/>
              <a:t>© Keith </a:t>
            </a:r>
            <a:r>
              <a:rPr lang="en-US" sz="1000" dirty="0" err="1"/>
              <a:t>Brofsky</a:t>
            </a:r>
            <a:r>
              <a:rPr lang="en-US" sz="1000" dirty="0"/>
              <a:t>/</a:t>
            </a:r>
            <a:r>
              <a:rPr lang="en-US" sz="1000" dirty="0" err="1"/>
              <a:t>Photodisc</a:t>
            </a:r>
            <a:r>
              <a:rPr lang="en-US" sz="1000" dirty="0"/>
              <a:t>/Getty Images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Title 1"/>
          <p:cNvSpPr>
            <a:spLocks noGrp="1"/>
          </p:cNvSpPr>
          <p:nvPr>
            <p:ph type="title"/>
          </p:nvPr>
        </p:nvSpPr>
        <p:spPr/>
        <p:txBody>
          <a:bodyPr/>
          <a:lstStyle/>
          <a:p>
            <a:pPr>
              <a:lnSpc>
                <a:spcPct val="85000"/>
              </a:lnSpc>
              <a:defRPr/>
            </a:pPr>
            <a:r>
              <a:rPr lang="en-US" dirty="0">
                <a:cs typeface="+mj-cs"/>
              </a:rPr>
              <a:t>Directions and Commands </a:t>
            </a:r>
            <a:r>
              <a:rPr lang="en-US" sz="2000" b="0" dirty="0">
                <a:cs typeface="+mj-cs"/>
              </a:rPr>
              <a:t>(3 of 3)</a:t>
            </a:r>
          </a:p>
        </p:txBody>
      </p:sp>
      <p:sp>
        <p:nvSpPr>
          <p:cNvPr id="45059" name="Content Placeholder 2"/>
          <p:cNvSpPr>
            <a:spLocks noGrp="1"/>
          </p:cNvSpPr>
          <p:nvPr>
            <p:ph idx="1"/>
          </p:nvPr>
        </p:nvSpPr>
        <p:spPr/>
        <p:txBody>
          <a:bodyPr rIns="228600"/>
          <a:lstStyle/>
          <a:p>
            <a:r>
              <a:rPr lang="en-US" altLang="en-US" dirty="0"/>
              <a:t>Carefully plan ahead.</a:t>
            </a:r>
          </a:p>
          <a:p>
            <a:r>
              <a:rPr lang="en-US" altLang="en-US" dirty="0"/>
              <a:t>Select the methods that will involve the least amount of lifting and carrying. </a:t>
            </a:r>
          </a:p>
          <a:p>
            <a:pPr lvl="1"/>
            <a:r>
              <a:rPr lang="en-US" altLang="en-US" dirty="0"/>
              <a:t>Consider whether there is an option that will cause less strain.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Title 1"/>
          <p:cNvSpPr>
            <a:spLocks noGrp="1"/>
          </p:cNvSpPr>
          <p:nvPr>
            <p:ph type="title"/>
          </p:nvPr>
        </p:nvSpPr>
        <p:spPr/>
        <p:txBody>
          <a:bodyPr/>
          <a:lstStyle/>
          <a:p>
            <a:pPr>
              <a:lnSpc>
                <a:spcPct val="85000"/>
              </a:lnSpc>
              <a:defRPr/>
            </a:pPr>
            <a:r>
              <a:rPr lang="en-US" dirty="0">
                <a:cs typeface="+mj-cs"/>
              </a:rPr>
              <a:t>Emergency Moves </a:t>
            </a:r>
            <a:r>
              <a:rPr lang="en-US" sz="2000" b="0" dirty="0">
                <a:cs typeface="+mj-cs"/>
              </a:rPr>
              <a:t>(1 of 5)</a:t>
            </a:r>
          </a:p>
        </p:txBody>
      </p:sp>
      <p:sp>
        <p:nvSpPr>
          <p:cNvPr id="46083" name="Content Placeholder 2"/>
          <p:cNvSpPr>
            <a:spLocks noGrp="1"/>
          </p:cNvSpPr>
          <p:nvPr>
            <p:ph idx="1"/>
          </p:nvPr>
        </p:nvSpPr>
        <p:spPr/>
        <p:txBody>
          <a:bodyPr rIns="228600"/>
          <a:lstStyle/>
          <a:p>
            <a:pPr>
              <a:spcBef>
                <a:spcPct val="35000"/>
              </a:spcBef>
            </a:pPr>
            <a:r>
              <a:rPr lang="en-US" altLang="en-US" dirty="0"/>
              <a:t>Use when there is potential for danger.</a:t>
            </a:r>
          </a:p>
          <a:p>
            <a:pPr>
              <a:spcBef>
                <a:spcPct val="35000"/>
              </a:spcBef>
            </a:pPr>
            <a:r>
              <a:rPr lang="en-US" altLang="en-US" dirty="0"/>
              <a:t>Use when you cannot properly assess the patient or provide immediate care because of the patient</a:t>
            </a:r>
            <a:r>
              <a:rPr lang="ja-JP" altLang="en-US" dirty="0"/>
              <a:t>’</a:t>
            </a:r>
            <a:r>
              <a:rPr lang="en-US" altLang="ja-JP" dirty="0"/>
              <a:t>s location or position.</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Title 1"/>
          <p:cNvSpPr>
            <a:spLocks noGrp="1"/>
          </p:cNvSpPr>
          <p:nvPr>
            <p:ph type="title"/>
          </p:nvPr>
        </p:nvSpPr>
        <p:spPr/>
        <p:txBody>
          <a:bodyPr/>
          <a:lstStyle/>
          <a:p>
            <a:pPr>
              <a:lnSpc>
                <a:spcPct val="85000"/>
              </a:lnSpc>
              <a:defRPr/>
            </a:pPr>
            <a:r>
              <a:rPr lang="en-US" dirty="0">
                <a:cs typeface="+mj-cs"/>
              </a:rPr>
              <a:t>Emergency Moves </a:t>
            </a:r>
            <a:r>
              <a:rPr lang="en-US" sz="2000" b="0" dirty="0">
                <a:cs typeface="+mj-cs"/>
              </a:rPr>
              <a:t>(2 of 5)</a:t>
            </a:r>
          </a:p>
        </p:txBody>
      </p:sp>
      <p:sp>
        <p:nvSpPr>
          <p:cNvPr id="47107" name="Content Placeholder 2"/>
          <p:cNvSpPr>
            <a:spLocks noGrp="1"/>
          </p:cNvSpPr>
          <p:nvPr>
            <p:ph idx="1"/>
          </p:nvPr>
        </p:nvSpPr>
        <p:spPr/>
        <p:txBody>
          <a:bodyPr rIns="228600"/>
          <a:lstStyle/>
          <a:p>
            <a:pPr>
              <a:spcBef>
                <a:spcPct val="35000"/>
              </a:spcBef>
            </a:pPr>
            <a:r>
              <a:rPr lang="en-US" altLang="en-US" dirty="0"/>
              <a:t>Use techniques to help prevent aggravation of patient spinal injury.</a:t>
            </a:r>
          </a:p>
          <a:p>
            <a:pPr lvl="1">
              <a:spcBef>
                <a:spcPct val="35000"/>
              </a:spcBef>
            </a:pPr>
            <a:r>
              <a:rPr lang="en-US" altLang="en-US" dirty="0"/>
              <a:t>Clothes drag</a:t>
            </a:r>
          </a:p>
          <a:p>
            <a:pPr lvl="1">
              <a:spcBef>
                <a:spcPct val="35000"/>
              </a:spcBef>
            </a:pPr>
            <a:r>
              <a:rPr lang="en-US" altLang="en-US" dirty="0"/>
              <a:t>Blanket drag</a:t>
            </a:r>
          </a:p>
          <a:p>
            <a:pPr lvl="1">
              <a:spcBef>
                <a:spcPct val="35000"/>
              </a:spcBef>
            </a:pPr>
            <a:r>
              <a:rPr lang="en-US" altLang="en-US" dirty="0"/>
              <a:t>Arm drag</a:t>
            </a:r>
          </a:p>
          <a:p>
            <a:pPr lvl="1">
              <a:spcBef>
                <a:spcPct val="35000"/>
              </a:spcBef>
            </a:pPr>
            <a:r>
              <a:rPr lang="en-US" altLang="en-US" dirty="0"/>
              <a:t>Arm-to-arm drag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Title 1"/>
          <p:cNvSpPr>
            <a:spLocks noGrp="1"/>
          </p:cNvSpPr>
          <p:nvPr>
            <p:ph type="title"/>
          </p:nvPr>
        </p:nvSpPr>
        <p:spPr/>
        <p:txBody>
          <a:bodyPr/>
          <a:lstStyle/>
          <a:p>
            <a:pPr>
              <a:lnSpc>
                <a:spcPct val="85000"/>
              </a:lnSpc>
              <a:defRPr/>
            </a:pPr>
            <a:r>
              <a:rPr lang="en-US" dirty="0">
                <a:cs typeface="+mj-cs"/>
              </a:rPr>
              <a:t>Emergency Moves </a:t>
            </a:r>
            <a:r>
              <a:rPr lang="en-US" sz="2000" b="0" dirty="0">
                <a:cs typeface="+mj-cs"/>
              </a:rPr>
              <a:t>(3 of 5)</a:t>
            </a:r>
          </a:p>
        </p:txBody>
      </p:sp>
      <p:pic>
        <p:nvPicPr>
          <p:cNvPr id="6146" name="Picture 2" descr="A: Photo A shows a paramedic lifting a patient's shoulder off the ground. B: Photo B shows the paramedic securing a cloth under the patient. C: Photo C shows the paramedic dragging the patient's hands. D: Photo D shows the paramedic reaching under the patient's arm and pressing the patient's hands together while the patient is resting on the paramedic's chest. &#10;" title="A series of photos shows a paramedic demonstrating various dragging methods with a pat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928" y="1476375"/>
            <a:ext cx="6679372" cy="44421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2928" y="5918481"/>
            <a:ext cx="6679372" cy="646331"/>
          </a:xfrm>
          <a:prstGeom prst="rect">
            <a:avLst/>
          </a:prstGeom>
        </p:spPr>
        <p:txBody>
          <a:bodyPr wrap="square">
            <a:spAutoFit/>
          </a:bodyPr>
          <a:lstStyle/>
          <a:p>
            <a:r>
              <a:rPr lang="en-US" b="1" dirty="0"/>
              <a:t>FIGURE 8-14 </a:t>
            </a:r>
            <a:r>
              <a:rPr lang="en-US" dirty="0"/>
              <a:t>Dragging methods. </a:t>
            </a:r>
            <a:r>
              <a:rPr lang="en-US" b="1" dirty="0"/>
              <a:t>A. </a:t>
            </a:r>
            <a:r>
              <a:rPr lang="en-US" dirty="0"/>
              <a:t>Emergency clothes drag. </a:t>
            </a:r>
            <a:r>
              <a:rPr lang="en-US" b="1" dirty="0"/>
              <a:t>B. </a:t>
            </a:r>
            <a:r>
              <a:rPr lang="en-US" dirty="0"/>
              <a:t>Blanket drag. </a:t>
            </a:r>
            <a:r>
              <a:rPr lang="en-US" b="1" dirty="0"/>
              <a:t>C. </a:t>
            </a:r>
            <a:r>
              <a:rPr lang="en-US" dirty="0"/>
              <a:t>Arm drag. </a:t>
            </a:r>
            <a:r>
              <a:rPr lang="en-US" b="1" dirty="0"/>
              <a:t>D. </a:t>
            </a:r>
            <a:r>
              <a:rPr lang="en-US" dirty="0"/>
              <a:t>Arm-to-arm drag.</a:t>
            </a:r>
          </a:p>
        </p:txBody>
      </p:sp>
      <p:sp>
        <p:nvSpPr>
          <p:cNvPr id="3" name="Rectangle 2"/>
          <p:cNvSpPr/>
          <p:nvPr/>
        </p:nvSpPr>
        <p:spPr>
          <a:xfrm>
            <a:off x="2742928" y="6524246"/>
            <a:ext cx="331533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A-D: </a:t>
            </a:r>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Title 1"/>
          <p:cNvSpPr>
            <a:spLocks noGrp="1"/>
          </p:cNvSpPr>
          <p:nvPr>
            <p:ph type="title"/>
          </p:nvPr>
        </p:nvSpPr>
        <p:spPr/>
        <p:txBody>
          <a:bodyPr/>
          <a:lstStyle/>
          <a:p>
            <a:pPr>
              <a:lnSpc>
                <a:spcPct val="85000"/>
              </a:lnSpc>
              <a:defRPr/>
            </a:pPr>
            <a:r>
              <a:rPr lang="en-US" dirty="0">
                <a:cs typeface="+mj-cs"/>
              </a:rPr>
              <a:t>Emergency Moves </a:t>
            </a:r>
            <a:r>
              <a:rPr lang="en-US" sz="2000" b="0" dirty="0">
                <a:cs typeface="+mj-cs"/>
              </a:rPr>
              <a:t>(4 of 5)</a:t>
            </a:r>
          </a:p>
        </p:txBody>
      </p:sp>
      <p:sp>
        <p:nvSpPr>
          <p:cNvPr id="49155" name="Content Placeholder 2"/>
          <p:cNvSpPr>
            <a:spLocks noGrp="1"/>
          </p:cNvSpPr>
          <p:nvPr>
            <p:ph idx="1"/>
          </p:nvPr>
        </p:nvSpPr>
        <p:spPr/>
        <p:txBody>
          <a:bodyPr rIns="228600"/>
          <a:lstStyle/>
          <a:p>
            <a:pPr>
              <a:spcBef>
                <a:spcPct val="35000"/>
              </a:spcBef>
            </a:pPr>
            <a:r>
              <a:rPr lang="en-US" altLang="en-US"/>
              <a:t>To remove an unconscious patient from a vehicle alone:</a:t>
            </a:r>
          </a:p>
          <a:p>
            <a:pPr lvl="1">
              <a:spcBef>
                <a:spcPct val="35000"/>
              </a:spcBef>
            </a:pPr>
            <a:r>
              <a:rPr lang="en-US" altLang="en-US"/>
              <a:t>Move the patient’s legs clear of the pedals.</a:t>
            </a:r>
          </a:p>
          <a:p>
            <a:pPr lvl="1">
              <a:spcBef>
                <a:spcPct val="35000"/>
              </a:spcBef>
            </a:pPr>
            <a:r>
              <a:rPr lang="en-US" altLang="en-US"/>
              <a:t>Rotate the patient so the back is toward the open car door.</a:t>
            </a:r>
          </a:p>
          <a:p>
            <a:pPr lvl="1">
              <a:spcBef>
                <a:spcPct val="35000"/>
              </a:spcBef>
            </a:pPr>
            <a:r>
              <a:rPr lang="en-US" altLang="en-US"/>
              <a:t>Place your arms through the armpits and support the head against your body.</a:t>
            </a:r>
          </a:p>
          <a:p>
            <a:pPr lvl="1">
              <a:spcBef>
                <a:spcPct val="35000"/>
              </a:spcBef>
            </a:pPr>
            <a:r>
              <a:rPr lang="en-US" altLang="en-US"/>
              <a:t>Drag the patient from the seat to a safe location.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spcBef>
                <a:spcPct val="35000"/>
              </a:spcBef>
              <a:buFontTx/>
              <a:buNone/>
              <a:defRPr/>
            </a:pPr>
            <a:endParaRPr lang="en-US" altLang="en-US" kern="0" dirty="0"/>
          </a:p>
        </p:txBody>
      </p:sp>
      <p:sp>
        <p:nvSpPr>
          <p:cNvPr id="1487874" name="Title 1"/>
          <p:cNvSpPr>
            <a:spLocks noGrp="1"/>
          </p:cNvSpPr>
          <p:nvPr>
            <p:ph type="title"/>
          </p:nvPr>
        </p:nvSpPr>
        <p:spPr/>
        <p:txBody>
          <a:bodyPr/>
          <a:lstStyle/>
          <a:p>
            <a:pPr>
              <a:lnSpc>
                <a:spcPct val="85000"/>
              </a:lnSpc>
              <a:defRPr/>
            </a:pPr>
            <a:r>
              <a:rPr lang="en-US" dirty="0">
                <a:cs typeface="+mj-cs"/>
              </a:rPr>
              <a:t>Emergency Moves </a:t>
            </a:r>
            <a:r>
              <a:rPr lang="en-US" sz="2000" b="0" dirty="0">
                <a:cs typeface="+mj-cs"/>
              </a:rPr>
              <a:t>(5 of 5)</a:t>
            </a:r>
          </a:p>
        </p:txBody>
      </p:sp>
      <p:pic>
        <p:nvPicPr>
          <p:cNvPr id="7170" name="Picture 2" descr="A: Photo A shows a paramedic pulling an unconscious patient from the front seat of a car. B: Photo B shows the paramedic completely holding onto the patient's weigh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429" y="1514584"/>
            <a:ext cx="8027848" cy="30939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0429" y="4608542"/>
            <a:ext cx="6735832" cy="923330"/>
          </a:xfrm>
          <a:prstGeom prst="rect">
            <a:avLst/>
          </a:prstGeom>
        </p:spPr>
        <p:txBody>
          <a:bodyPr wrap="square">
            <a:spAutoFit/>
          </a:bodyPr>
          <a:lstStyle/>
          <a:p>
            <a:r>
              <a:rPr lang="en-US" b="1" dirty="0"/>
              <a:t>FIGURE 8-15 </a:t>
            </a:r>
            <a:r>
              <a:rPr lang="en-US" dirty="0"/>
              <a:t>One-person technique for moving an unresponsive patient from a vehicle. </a:t>
            </a:r>
            <a:r>
              <a:rPr lang="en-US" b="1" dirty="0"/>
              <a:t>A. </a:t>
            </a:r>
            <a:r>
              <a:rPr lang="en-US" dirty="0"/>
              <a:t>Grasp the patient under the arms. </a:t>
            </a:r>
            <a:r>
              <a:rPr lang="en-US" b="1" dirty="0"/>
              <a:t>B. </a:t>
            </a:r>
            <a:r>
              <a:rPr lang="en-US" dirty="0"/>
              <a:t>Lower the patient down into a supine position.</a:t>
            </a:r>
          </a:p>
        </p:txBody>
      </p:sp>
      <p:sp>
        <p:nvSpPr>
          <p:cNvPr id="3" name="Rectangle 2"/>
          <p:cNvSpPr/>
          <p:nvPr/>
        </p:nvSpPr>
        <p:spPr>
          <a:xfrm>
            <a:off x="2050429" y="5446596"/>
            <a:ext cx="337784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Title 1"/>
          <p:cNvSpPr>
            <a:spLocks noGrp="1"/>
          </p:cNvSpPr>
          <p:nvPr>
            <p:ph type="title"/>
          </p:nvPr>
        </p:nvSpPr>
        <p:spPr/>
        <p:txBody>
          <a:bodyPr/>
          <a:lstStyle/>
          <a:p>
            <a:pPr>
              <a:lnSpc>
                <a:spcPct val="85000"/>
              </a:lnSpc>
              <a:defRPr/>
            </a:pPr>
            <a:r>
              <a:rPr lang="en-US" dirty="0">
                <a:cs typeface="+mj-cs"/>
              </a:rPr>
              <a:t>Urgent Moves </a:t>
            </a:r>
            <a:r>
              <a:rPr lang="en-US" sz="2000" b="0" dirty="0">
                <a:cs typeface="+mj-cs"/>
              </a:rPr>
              <a:t>(1 of 2)</a:t>
            </a:r>
          </a:p>
        </p:txBody>
      </p:sp>
      <p:sp>
        <p:nvSpPr>
          <p:cNvPr id="57347" name="Content Placeholder 2"/>
          <p:cNvSpPr>
            <a:spLocks noGrp="1"/>
          </p:cNvSpPr>
          <p:nvPr>
            <p:ph idx="1"/>
          </p:nvPr>
        </p:nvSpPr>
        <p:spPr/>
        <p:txBody>
          <a:bodyPr rIns="228600"/>
          <a:lstStyle/>
          <a:p>
            <a:pPr>
              <a:spcBef>
                <a:spcPct val="35000"/>
              </a:spcBef>
              <a:defRPr/>
            </a:pPr>
            <a:r>
              <a:rPr lang="en-US" altLang="en-US" dirty="0"/>
              <a:t>Necessary to move patient:</a:t>
            </a:r>
          </a:p>
          <a:p>
            <a:pPr lvl="1">
              <a:spcBef>
                <a:spcPct val="35000"/>
              </a:spcBef>
              <a:defRPr/>
            </a:pPr>
            <a:r>
              <a:rPr lang="en-US" altLang="en-US" dirty="0"/>
              <a:t>With altered level of consciousness</a:t>
            </a:r>
          </a:p>
          <a:p>
            <a:pPr lvl="1">
              <a:spcBef>
                <a:spcPct val="35000"/>
              </a:spcBef>
              <a:defRPr/>
            </a:pPr>
            <a:r>
              <a:rPr lang="en-US" altLang="en-US" dirty="0"/>
              <a:t>With inadequate ventilation</a:t>
            </a:r>
          </a:p>
          <a:p>
            <a:pPr lvl="1">
              <a:spcBef>
                <a:spcPct val="35000"/>
              </a:spcBef>
              <a:defRPr/>
            </a:pPr>
            <a:r>
              <a:rPr lang="en-US" altLang="en-US" dirty="0"/>
              <a:t>In shock</a:t>
            </a:r>
          </a:p>
          <a:p>
            <a:pPr lvl="1">
              <a:spcBef>
                <a:spcPct val="35000"/>
              </a:spcBef>
              <a:defRPr/>
            </a:pPr>
            <a:r>
              <a:rPr lang="en-US" altLang="en-US" dirty="0"/>
              <a:t>In extreme weather conditions</a:t>
            </a:r>
          </a:p>
          <a:p>
            <a:pPr>
              <a:spcBef>
                <a:spcPct val="35000"/>
              </a:spcBef>
              <a:defRPr/>
            </a:pPr>
            <a:r>
              <a:rPr lang="en-US" altLang="en-US" dirty="0"/>
              <a:t>Rapid extrication technique requires a team of knowledgeable EMTs.</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Title 1"/>
          <p:cNvSpPr>
            <a:spLocks noGrp="1"/>
          </p:cNvSpPr>
          <p:nvPr>
            <p:ph type="title"/>
          </p:nvPr>
        </p:nvSpPr>
        <p:spPr/>
        <p:txBody>
          <a:bodyPr/>
          <a:lstStyle/>
          <a:p>
            <a:pPr>
              <a:lnSpc>
                <a:spcPct val="85000"/>
              </a:lnSpc>
              <a:defRPr/>
            </a:pPr>
            <a:r>
              <a:rPr lang="en-US" dirty="0">
                <a:cs typeface="+mj-cs"/>
              </a:rPr>
              <a:t>Urgent Moves </a:t>
            </a:r>
            <a:r>
              <a:rPr lang="en-US" sz="2000" b="0" dirty="0">
                <a:cs typeface="+mj-cs"/>
              </a:rPr>
              <a:t>(2 of 2)</a:t>
            </a:r>
          </a:p>
        </p:txBody>
      </p:sp>
      <p:sp>
        <p:nvSpPr>
          <p:cNvPr id="52227" name="Content Placeholder 2"/>
          <p:cNvSpPr>
            <a:spLocks noGrp="1"/>
          </p:cNvSpPr>
          <p:nvPr>
            <p:ph idx="1"/>
          </p:nvPr>
        </p:nvSpPr>
        <p:spPr/>
        <p:txBody>
          <a:bodyPr rIns="228600"/>
          <a:lstStyle/>
          <a:p>
            <a:pPr>
              <a:spcBef>
                <a:spcPct val="35000"/>
              </a:spcBef>
            </a:pPr>
            <a:r>
              <a:rPr lang="en-US" altLang="en-US"/>
              <a:t>Rapid extrication technique should be used only if urgency exists.</a:t>
            </a:r>
          </a:p>
          <a:p>
            <a:pPr>
              <a:spcBef>
                <a:spcPct val="35000"/>
              </a:spcBef>
            </a:pPr>
            <a:r>
              <a:rPr lang="en-US" altLang="en-US"/>
              <a:t>The patient can be moved within 1 minute.</a:t>
            </a:r>
          </a:p>
          <a:p>
            <a:pPr>
              <a:spcBef>
                <a:spcPct val="35000"/>
              </a:spcBef>
            </a:pPr>
            <a:r>
              <a:rPr lang="en-US" altLang="en-US"/>
              <a:t>This techniques increases the risk of damage if the patient has a spinal injury.</a:t>
            </a:r>
          </a:p>
          <a:p>
            <a:pPr>
              <a:spcBef>
                <a:spcPct val="35000"/>
              </a:spcBef>
            </a:pPr>
            <a:r>
              <a:rPr lang="en-US" altLang="en-US"/>
              <a:t>Look at all options before using an urgent move.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Title 1"/>
          <p:cNvSpPr>
            <a:spLocks noGrp="1"/>
          </p:cNvSpPr>
          <p:nvPr>
            <p:ph type="title"/>
          </p:nvPr>
        </p:nvSpPr>
        <p:spPr/>
        <p:txBody>
          <a:bodyPr/>
          <a:lstStyle/>
          <a:p>
            <a:pPr>
              <a:lnSpc>
                <a:spcPct val="85000"/>
              </a:lnSpc>
              <a:defRPr/>
            </a:pPr>
            <a:r>
              <a:rPr lang="en-US" dirty="0">
                <a:cs typeface="+mj-cs"/>
              </a:rPr>
              <a:t>Nonurgent Moves </a:t>
            </a:r>
            <a:r>
              <a:rPr lang="en-US" sz="2000" b="0" dirty="0">
                <a:cs typeface="+mj-cs"/>
              </a:rPr>
              <a:t>(1 of 4)</a:t>
            </a:r>
          </a:p>
        </p:txBody>
      </p:sp>
      <p:sp>
        <p:nvSpPr>
          <p:cNvPr id="53251" name="Content Placeholder 2"/>
          <p:cNvSpPr>
            <a:spLocks noGrp="1"/>
          </p:cNvSpPr>
          <p:nvPr>
            <p:ph idx="1"/>
          </p:nvPr>
        </p:nvSpPr>
        <p:spPr/>
        <p:txBody>
          <a:bodyPr rIns="228600"/>
          <a:lstStyle/>
          <a:p>
            <a:pPr>
              <a:spcBef>
                <a:spcPct val="35000"/>
              </a:spcBef>
            </a:pPr>
            <a:r>
              <a:rPr lang="en-US" altLang="en-US"/>
              <a:t>Used when both the scene and the patient are stable</a:t>
            </a:r>
          </a:p>
          <a:p>
            <a:pPr>
              <a:spcBef>
                <a:spcPct val="35000"/>
              </a:spcBef>
            </a:pPr>
            <a:r>
              <a:rPr lang="en-US" altLang="en-US"/>
              <a:t>Carefully plan how to move the patient.</a:t>
            </a:r>
          </a:p>
          <a:p>
            <a:pPr>
              <a:spcBef>
                <a:spcPct val="35000"/>
              </a:spcBef>
            </a:pPr>
            <a:r>
              <a:rPr lang="en-US" altLang="en-US"/>
              <a:t>Team leader should plan the move.</a:t>
            </a:r>
          </a:p>
          <a:p>
            <a:pPr lvl="1">
              <a:spcBef>
                <a:spcPct val="35000"/>
              </a:spcBef>
            </a:pPr>
            <a:r>
              <a:rPr lang="en-US" altLang="en-US"/>
              <a:t>Personnel</a:t>
            </a:r>
          </a:p>
          <a:p>
            <a:pPr lvl="1">
              <a:spcBef>
                <a:spcPct val="35000"/>
              </a:spcBef>
            </a:pPr>
            <a:r>
              <a:rPr lang="en-US" altLang="en-US"/>
              <a:t>Obstacles identified</a:t>
            </a:r>
          </a:p>
          <a:p>
            <a:pPr lvl="1">
              <a:spcBef>
                <a:spcPct val="35000"/>
              </a:spcBef>
            </a:pPr>
            <a:r>
              <a:rPr lang="en-US" altLang="en-US"/>
              <a:t>Equipment</a:t>
            </a:r>
          </a:p>
          <a:p>
            <a:pPr lvl="1">
              <a:spcBef>
                <a:spcPct val="35000"/>
              </a:spcBef>
            </a:pPr>
            <a:r>
              <a:rPr lang="en-US" altLang="en-US"/>
              <a:t>Procedure and</a:t>
            </a:r>
            <a:r>
              <a:rPr lang="en-US" altLang="en-US">
                <a:solidFill>
                  <a:srgbClr val="FF0000"/>
                </a:solidFill>
              </a:rPr>
              <a:t> </a:t>
            </a:r>
            <a:r>
              <a:rPr lang="en-US" altLang="en-US"/>
              <a:t>path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Title 1"/>
          <p:cNvSpPr>
            <a:spLocks noGrp="1"/>
          </p:cNvSpPr>
          <p:nvPr>
            <p:ph type="title"/>
          </p:nvPr>
        </p:nvSpPr>
        <p:spPr/>
        <p:txBody>
          <a:bodyPr/>
          <a:lstStyle/>
          <a:p>
            <a:pPr>
              <a:lnSpc>
                <a:spcPct val="85000"/>
              </a:lnSpc>
              <a:defRPr/>
            </a:pPr>
            <a:r>
              <a:rPr lang="en-US" dirty="0">
                <a:cs typeface="+mj-cs"/>
              </a:rPr>
              <a:t>Nonurgent Moves </a:t>
            </a:r>
            <a:r>
              <a:rPr lang="en-US" sz="2000" b="0" dirty="0">
                <a:cs typeface="+mj-cs"/>
              </a:rPr>
              <a:t>(2 of 4)</a:t>
            </a:r>
          </a:p>
        </p:txBody>
      </p:sp>
      <p:sp>
        <p:nvSpPr>
          <p:cNvPr id="54275" name="Content Placeholder 2"/>
          <p:cNvSpPr>
            <a:spLocks noGrp="1"/>
          </p:cNvSpPr>
          <p:nvPr>
            <p:ph idx="1"/>
          </p:nvPr>
        </p:nvSpPr>
        <p:spPr/>
        <p:txBody>
          <a:bodyPr rIns="228600"/>
          <a:lstStyle/>
          <a:p>
            <a:pPr>
              <a:spcBef>
                <a:spcPct val="35000"/>
              </a:spcBef>
            </a:pPr>
            <a:r>
              <a:rPr lang="en-US" altLang="en-US" dirty="0"/>
              <a:t>Choose between:</a:t>
            </a:r>
          </a:p>
          <a:p>
            <a:pPr lvl="1">
              <a:spcBef>
                <a:spcPct val="35000"/>
              </a:spcBef>
            </a:pPr>
            <a:r>
              <a:rPr lang="en-US" altLang="en-US" dirty="0"/>
              <a:t>Direct ground lift </a:t>
            </a:r>
          </a:p>
          <a:p>
            <a:pPr lvl="2">
              <a:spcBef>
                <a:spcPct val="35000"/>
              </a:spcBef>
            </a:pPr>
            <a:r>
              <a:rPr lang="en-US" altLang="en-US" sz="2000" dirty="0"/>
              <a:t>For patients with no suspected spinal injury who are supine</a:t>
            </a:r>
          </a:p>
          <a:p>
            <a:pPr lvl="2"/>
            <a:r>
              <a:rPr lang="en-US" altLang="en-US" sz="2000" dirty="0"/>
              <a:t>Patients who need to be carried over some distance</a:t>
            </a:r>
          </a:p>
          <a:p>
            <a:pPr lvl="2"/>
            <a:r>
              <a:rPr lang="en-US" altLang="en-US" sz="2000" dirty="0"/>
              <a:t>EMTs stand side by side to lift and carry the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Title 1"/>
          <p:cNvSpPr>
            <a:spLocks noGrp="1"/>
          </p:cNvSpPr>
          <p:nvPr>
            <p:ph type="title"/>
          </p:nvPr>
        </p:nvSpPr>
        <p:spPr/>
        <p:txBody>
          <a:bodyPr/>
          <a:lstStyle/>
          <a:p>
            <a:pPr>
              <a:lnSpc>
                <a:spcPct val="85000"/>
              </a:lnSpc>
              <a:defRPr/>
            </a:pPr>
            <a:r>
              <a:rPr lang="en-US" dirty="0"/>
              <a:t>The Wheeled Ambulance Stretcher</a:t>
            </a:r>
            <a:r>
              <a:rPr lang="en-US" dirty="0">
                <a:solidFill>
                  <a:srgbClr val="FF0000"/>
                </a:solidFill>
              </a:rPr>
              <a:t> </a:t>
            </a:r>
            <a:r>
              <a:rPr lang="en-US" sz="2000" b="0" dirty="0"/>
              <a:t>(2 of 5)</a:t>
            </a:r>
            <a:endParaRPr lang="en-US" sz="2000" b="0" dirty="0">
              <a:cs typeface="+mj-cs"/>
            </a:endParaRPr>
          </a:p>
        </p:txBody>
      </p:sp>
      <p:sp>
        <p:nvSpPr>
          <p:cNvPr id="8195" name="Content Placeholder 2"/>
          <p:cNvSpPr>
            <a:spLocks noGrp="1"/>
          </p:cNvSpPr>
          <p:nvPr>
            <p:ph idx="1"/>
          </p:nvPr>
        </p:nvSpPr>
        <p:spPr/>
        <p:txBody>
          <a:bodyPr rIns="228600"/>
          <a:lstStyle/>
          <a:p>
            <a:pPr>
              <a:spcBef>
                <a:spcPct val="35000"/>
              </a:spcBef>
            </a:pPr>
            <a:r>
              <a:rPr lang="en-US" altLang="en-US" dirty="0"/>
              <a:t>The wheeled ambulance stretcher weighs 40–145 lb.</a:t>
            </a:r>
          </a:p>
          <a:p>
            <a:pPr>
              <a:spcBef>
                <a:spcPct val="35000"/>
              </a:spcBef>
            </a:pPr>
            <a:r>
              <a:rPr lang="en-US" altLang="en-US" dirty="0"/>
              <a:t>Generally not taken up or down stairs or where the patient must be carried for any significant distance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Title 1"/>
          <p:cNvSpPr>
            <a:spLocks noGrp="1"/>
          </p:cNvSpPr>
          <p:nvPr>
            <p:ph type="title"/>
          </p:nvPr>
        </p:nvSpPr>
        <p:spPr/>
        <p:txBody>
          <a:bodyPr/>
          <a:lstStyle/>
          <a:p>
            <a:pPr>
              <a:lnSpc>
                <a:spcPct val="85000"/>
              </a:lnSpc>
              <a:defRPr/>
            </a:pPr>
            <a:r>
              <a:rPr lang="en-US" dirty="0">
                <a:cs typeface="+mj-cs"/>
              </a:rPr>
              <a:t>Nonurgent Moves </a:t>
            </a:r>
            <a:r>
              <a:rPr lang="en-US" sz="2000" b="0" dirty="0">
                <a:cs typeface="+mj-cs"/>
              </a:rPr>
              <a:t>(3 of 4)</a:t>
            </a:r>
          </a:p>
        </p:txBody>
      </p:sp>
      <p:sp>
        <p:nvSpPr>
          <p:cNvPr id="55299" name="Content Placeholder 2"/>
          <p:cNvSpPr>
            <a:spLocks noGrp="1"/>
          </p:cNvSpPr>
          <p:nvPr>
            <p:ph idx="1"/>
          </p:nvPr>
        </p:nvSpPr>
        <p:spPr/>
        <p:txBody>
          <a:bodyPr rIns="228600"/>
          <a:lstStyle/>
          <a:p>
            <a:pPr lvl="1">
              <a:spcBef>
                <a:spcPct val="35000"/>
              </a:spcBef>
            </a:pPr>
            <a:r>
              <a:rPr lang="en-US" altLang="en-US" dirty="0"/>
              <a:t>Extremity lift </a:t>
            </a:r>
          </a:p>
          <a:p>
            <a:pPr lvl="2">
              <a:spcBef>
                <a:spcPct val="35000"/>
              </a:spcBef>
            </a:pPr>
            <a:r>
              <a:rPr lang="en-US" altLang="en-US" sz="2000" dirty="0"/>
              <a:t>For those patients with no suspected spinal injury who are supine or sitting</a:t>
            </a:r>
          </a:p>
          <a:p>
            <a:pPr lvl="2"/>
            <a:r>
              <a:rPr lang="en-US" altLang="en-US" sz="2000" dirty="0"/>
              <a:t>Helpful when the patient is in a small space</a:t>
            </a:r>
          </a:p>
          <a:p>
            <a:pPr lvl="2"/>
            <a:r>
              <a:rPr lang="en-US" altLang="en-US" sz="2000" dirty="0"/>
              <a:t>One EMT is at the patient</a:t>
            </a:r>
            <a:r>
              <a:rPr lang="ja-JP" altLang="en-US" sz="2000" dirty="0"/>
              <a:t>’</a:t>
            </a:r>
            <a:r>
              <a:rPr lang="en-US" altLang="ja-JP" sz="2000" dirty="0"/>
              <a:t>s head and the other at the patient</a:t>
            </a:r>
            <a:r>
              <a:rPr lang="ja-JP" altLang="en-US" sz="2000" dirty="0"/>
              <a:t>’</a:t>
            </a:r>
            <a:r>
              <a:rPr lang="en-US" altLang="ja-JP" sz="2000" dirty="0"/>
              <a:t>s feet.</a:t>
            </a:r>
          </a:p>
          <a:p>
            <a:pPr lvl="2"/>
            <a:r>
              <a:rPr lang="en-US" altLang="en-US" sz="2000" dirty="0"/>
              <a:t>Coordinate moves verbally.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Title 1"/>
          <p:cNvSpPr>
            <a:spLocks noGrp="1"/>
          </p:cNvSpPr>
          <p:nvPr>
            <p:ph type="title"/>
          </p:nvPr>
        </p:nvSpPr>
        <p:spPr/>
        <p:txBody>
          <a:bodyPr/>
          <a:lstStyle/>
          <a:p>
            <a:pPr>
              <a:lnSpc>
                <a:spcPct val="85000"/>
              </a:lnSpc>
              <a:defRPr/>
            </a:pPr>
            <a:r>
              <a:rPr lang="en-US" dirty="0">
                <a:cs typeface="+mj-cs"/>
              </a:rPr>
              <a:t>Nonurgent Moves </a:t>
            </a:r>
            <a:r>
              <a:rPr lang="en-US" sz="2000" b="0" dirty="0">
                <a:cs typeface="+mj-cs"/>
              </a:rPr>
              <a:t>(4 of 4)</a:t>
            </a:r>
          </a:p>
        </p:txBody>
      </p:sp>
      <p:sp>
        <p:nvSpPr>
          <p:cNvPr id="56323" name="Content Placeholder 2"/>
          <p:cNvSpPr>
            <a:spLocks noGrp="1"/>
          </p:cNvSpPr>
          <p:nvPr>
            <p:ph idx="1"/>
          </p:nvPr>
        </p:nvSpPr>
        <p:spPr/>
        <p:txBody>
          <a:bodyPr rIns="228600"/>
          <a:lstStyle/>
          <a:p>
            <a:pPr>
              <a:spcBef>
                <a:spcPct val="35000"/>
              </a:spcBef>
            </a:pPr>
            <a:r>
              <a:rPr lang="en-US" altLang="en-US" dirty="0"/>
              <a:t>Transfer moves</a:t>
            </a:r>
          </a:p>
          <a:p>
            <a:pPr lvl="1">
              <a:spcBef>
                <a:spcPct val="35000"/>
              </a:spcBef>
            </a:pPr>
            <a:r>
              <a:rPr lang="en-US" altLang="en-US" dirty="0"/>
              <a:t>Direct carry </a:t>
            </a:r>
          </a:p>
          <a:p>
            <a:pPr lvl="2">
              <a:spcBef>
                <a:spcPct val="35000"/>
              </a:spcBef>
            </a:pPr>
            <a:r>
              <a:rPr lang="en-US" altLang="en-US" sz="2000" dirty="0"/>
              <a:t>Move supine patient from bed to stretcher using a direct carry method</a:t>
            </a:r>
          </a:p>
          <a:p>
            <a:pPr lvl="1">
              <a:spcBef>
                <a:spcPct val="35000"/>
              </a:spcBef>
            </a:pPr>
            <a:r>
              <a:rPr lang="en-US" altLang="en-US" dirty="0"/>
              <a:t>Draw sheet method</a:t>
            </a:r>
          </a:p>
          <a:p>
            <a:pPr lvl="2"/>
            <a:r>
              <a:rPr lang="en-US" altLang="en-US" sz="2000" dirty="0"/>
              <a:t>Move patient from bed to stretcher using a sheet or blanket</a:t>
            </a:r>
          </a:p>
          <a:p>
            <a:pPr lvl="1">
              <a:spcBef>
                <a:spcPct val="35000"/>
              </a:spcBef>
            </a:pPr>
            <a:r>
              <a:rPr lang="en-US" altLang="en-US" dirty="0"/>
              <a:t>Scoop stretcher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Title 1"/>
          <p:cNvSpPr>
            <a:spLocks noGrp="1"/>
          </p:cNvSpPr>
          <p:nvPr>
            <p:ph type="title"/>
          </p:nvPr>
        </p:nvSpPr>
        <p:spPr/>
        <p:txBody>
          <a:bodyPr/>
          <a:lstStyle/>
          <a:p>
            <a:pPr>
              <a:lnSpc>
                <a:spcPct val="85000"/>
              </a:lnSpc>
              <a:defRPr/>
            </a:pPr>
            <a:r>
              <a:rPr lang="en-US" dirty="0">
                <a:cs typeface="+mj-cs"/>
              </a:rPr>
              <a:t>Geriatrics </a:t>
            </a:r>
            <a:r>
              <a:rPr lang="en-US" sz="2000" b="0" dirty="0">
                <a:cs typeface="+mj-cs"/>
              </a:rPr>
              <a:t>(1 of 2)</a:t>
            </a:r>
          </a:p>
        </p:txBody>
      </p:sp>
      <p:sp>
        <p:nvSpPr>
          <p:cNvPr id="57347" name="Content Placeholder 2"/>
          <p:cNvSpPr>
            <a:spLocks noGrp="1"/>
          </p:cNvSpPr>
          <p:nvPr>
            <p:ph idx="1"/>
          </p:nvPr>
        </p:nvSpPr>
        <p:spPr/>
        <p:txBody>
          <a:bodyPr rIns="228600"/>
          <a:lstStyle/>
          <a:p>
            <a:pPr>
              <a:spcBef>
                <a:spcPct val="35000"/>
              </a:spcBef>
            </a:pPr>
            <a:r>
              <a:rPr lang="en-US" altLang="en-US"/>
              <a:t>Most patients transported by EMS are geriatric patients.</a:t>
            </a:r>
          </a:p>
          <a:p>
            <a:pPr>
              <a:spcBef>
                <a:spcPct val="35000"/>
              </a:spcBef>
            </a:pPr>
            <a:r>
              <a:rPr lang="en-US" altLang="en-US"/>
              <a:t>Skeletal changes may cause brittle bones, rigidity, and spinal curvatures that present special challenges.</a:t>
            </a:r>
          </a:p>
          <a:p>
            <a:pPr>
              <a:spcBef>
                <a:spcPct val="35000"/>
              </a:spcBef>
            </a:pPr>
            <a:r>
              <a:rPr lang="en-US" altLang="en-US"/>
              <a:t>Allay the patient</a:t>
            </a:r>
            <a:r>
              <a:rPr lang="ja-JP" altLang="en-US"/>
              <a:t>’</a:t>
            </a:r>
            <a:r>
              <a:rPr lang="en-US" altLang="ja-JP"/>
              <a:t>s fears with a sympathetic and compassionate approach.</a:t>
            </a: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spcBef>
                <a:spcPct val="35000"/>
              </a:spcBef>
              <a:buFontTx/>
              <a:buNone/>
              <a:defRPr/>
            </a:pPr>
            <a:endParaRPr lang="en-US" altLang="en-US" kern="0" dirty="0"/>
          </a:p>
        </p:txBody>
      </p:sp>
      <p:sp>
        <p:nvSpPr>
          <p:cNvPr id="1497090" name="Title 1"/>
          <p:cNvSpPr>
            <a:spLocks noGrp="1"/>
          </p:cNvSpPr>
          <p:nvPr>
            <p:ph type="title"/>
          </p:nvPr>
        </p:nvSpPr>
        <p:spPr/>
        <p:txBody>
          <a:bodyPr/>
          <a:lstStyle/>
          <a:p>
            <a:pPr>
              <a:lnSpc>
                <a:spcPct val="85000"/>
              </a:lnSpc>
              <a:defRPr/>
            </a:pPr>
            <a:r>
              <a:rPr lang="en-US" dirty="0">
                <a:cs typeface="+mj-cs"/>
              </a:rPr>
              <a:t>Geriatrics </a:t>
            </a:r>
            <a:r>
              <a:rPr lang="en-US" sz="2000" b="0" dirty="0">
                <a:cs typeface="+mj-cs"/>
              </a:rPr>
              <a:t>(2 of 2)</a:t>
            </a:r>
          </a:p>
        </p:txBody>
      </p:sp>
      <p:sp>
        <p:nvSpPr>
          <p:cNvPr id="53254" name="Rectangle 10"/>
          <p:cNvSpPr>
            <a:spLocks noChangeArrowheads="1"/>
          </p:cNvSpPr>
          <p:nvPr/>
        </p:nvSpPr>
        <p:spPr bwMode="auto">
          <a:xfrm>
            <a:off x="2823634" y="5359400"/>
            <a:ext cx="1223637" cy="369332"/>
          </a:xfrm>
          <a:prstGeom prst="rect">
            <a:avLst/>
          </a:prstGeom>
          <a:noFill/>
          <a:ln>
            <a:noFill/>
          </a:ln>
          <a:effectLst/>
          <a:extLst>
            <a:ext uri="{909E8E84-426E-40DD-AFC4-6F175D3DCCD1}">
              <a14:hiddenFill xmlns:a14="http://schemas.microsoft.com/office/drawing/2010/main">
                <a:solidFill>
                  <a:srgbClr val="00FFFF">
                    <a:alpha val="2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b="1" dirty="0">
                <a:solidFill>
                  <a:srgbClr val="FFFFFF"/>
                </a:solidFill>
                <a:latin typeface="Arial" charset="0"/>
                <a:ea typeface="ヒラギノ角ゴ Pro W3" charset="0"/>
                <a:cs typeface="ヒラギノ角ゴ Pro W3" charset="0"/>
              </a:rPr>
              <a:t>Kyphosis</a:t>
            </a:r>
          </a:p>
        </p:txBody>
      </p:sp>
      <p:sp>
        <p:nvSpPr>
          <p:cNvPr id="53255" name="Rectangle 11"/>
          <p:cNvSpPr>
            <a:spLocks noChangeArrowheads="1"/>
          </p:cNvSpPr>
          <p:nvPr/>
        </p:nvSpPr>
        <p:spPr bwMode="auto">
          <a:xfrm>
            <a:off x="7423151" y="5359400"/>
            <a:ext cx="1557037" cy="369332"/>
          </a:xfrm>
          <a:prstGeom prst="rect">
            <a:avLst/>
          </a:prstGeom>
          <a:noFill/>
          <a:ln>
            <a:noFill/>
          </a:ln>
          <a:effectLst/>
          <a:extLst>
            <a:ext uri="{909E8E84-426E-40DD-AFC4-6F175D3DCCD1}">
              <a14:hiddenFill xmlns:a14="http://schemas.microsoft.com/office/drawing/2010/main">
                <a:solidFill>
                  <a:srgbClr val="00FFFF">
                    <a:alpha val="2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b="1" dirty="0">
                <a:solidFill>
                  <a:srgbClr val="FFFFFF"/>
                </a:solidFill>
                <a:latin typeface="Arial" charset="0"/>
                <a:ea typeface="ヒラギノ角ゴ Pro W3" charset="0"/>
                <a:cs typeface="ヒラギノ角ゴ Pro W3" charset="0"/>
              </a:rPr>
              <a:t>Spondylosis</a:t>
            </a:r>
          </a:p>
        </p:txBody>
      </p:sp>
      <p:pic>
        <p:nvPicPr>
          <p:cNvPr id="58374" name="Picture 8" descr="\\172.16.33.26\Art\OUTPUT\JB LEARNING\EMT_11E_ITK_PPT WORK\JPEG\Ch08\9781284080179_CH08_CP1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1447801"/>
            <a:ext cx="3894667"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9" descr="\\172.16.33.26\Art\OUTPUT\JB LEARNING\EMT_11E_ITK_PPT WORK\JPEG\Ch08\9781284080179_CH08_CP1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934" y="1443039"/>
            <a:ext cx="3892551"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1985433" y="5048250"/>
            <a:ext cx="3962400" cy="228600"/>
          </a:xfrm>
          <a:prstGeom prst="rect">
            <a:avLst/>
          </a:prstGeom>
          <a:noFill/>
          <a:ln>
            <a:noFill/>
          </a:ln>
          <a:effectLst/>
        </p:spPr>
        <p:txBody>
          <a:bodyPr wrap="none" anchor="ctr"/>
          <a:lstStyle/>
          <a:p>
            <a:pPr algn="r">
              <a:defRPr/>
            </a:pPr>
            <a:r>
              <a:rPr lang="en-IN" sz="900" dirty="0">
                <a:solidFill>
                  <a:srgbClr val="000000"/>
                </a:solidFill>
                <a:latin typeface="+mn-lt"/>
                <a:ea typeface="ヒラギノ角ゴ Pro W3" pitchFamily="1" charset="-128"/>
              </a:rPr>
              <a:t>© Dr. P. Marazzi/Photo Researchers, Inc.</a:t>
            </a:r>
          </a:p>
        </p:txBody>
      </p:sp>
      <p:sp>
        <p:nvSpPr>
          <p:cNvPr id="14" name="Rectangle 13"/>
          <p:cNvSpPr/>
          <p:nvPr/>
        </p:nvSpPr>
        <p:spPr bwMode="auto">
          <a:xfrm>
            <a:off x="6807200" y="5060950"/>
            <a:ext cx="3962400" cy="228600"/>
          </a:xfrm>
          <a:prstGeom prst="rect">
            <a:avLst/>
          </a:prstGeom>
          <a:noFill/>
          <a:ln>
            <a:noFill/>
          </a:ln>
          <a:effectLst/>
        </p:spPr>
        <p:txBody>
          <a:bodyPr wrap="none" anchor="ctr"/>
          <a:lstStyle/>
          <a:p>
            <a:pPr algn="r">
              <a:defRPr/>
            </a:pPr>
            <a:r>
              <a:rPr lang="en-IN" sz="900" dirty="0">
                <a:solidFill>
                  <a:srgbClr val="000000"/>
                </a:solidFill>
                <a:latin typeface="+mn-lt"/>
                <a:ea typeface="ヒラギノ角ゴ Pro W3" pitchFamily="1" charset="-128"/>
              </a:rPr>
              <a:t>© Dr. P. Marazzi/Photo Researchers, Inc.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Title 1"/>
          <p:cNvSpPr>
            <a:spLocks noGrp="1"/>
          </p:cNvSpPr>
          <p:nvPr>
            <p:ph type="title"/>
          </p:nvPr>
        </p:nvSpPr>
        <p:spPr/>
        <p:txBody>
          <a:bodyPr/>
          <a:lstStyle/>
          <a:p>
            <a:pPr>
              <a:lnSpc>
                <a:spcPct val="85000"/>
              </a:lnSpc>
              <a:defRPr/>
            </a:pPr>
            <a:r>
              <a:rPr lang="en-US" dirty="0">
                <a:cs typeface="+mj-cs"/>
              </a:rPr>
              <a:t>Bariatrics </a:t>
            </a:r>
            <a:r>
              <a:rPr lang="en-US" sz="2000" b="0" dirty="0">
                <a:cs typeface="+mj-cs"/>
              </a:rPr>
              <a:t>(1 of 2)</a:t>
            </a:r>
          </a:p>
        </p:txBody>
      </p:sp>
      <p:sp>
        <p:nvSpPr>
          <p:cNvPr id="59395" name="Content Placeholder 2"/>
          <p:cNvSpPr>
            <a:spLocks noGrp="1"/>
          </p:cNvSpPr>
          <p:nvPr>
            <p:ph idx="1"/>
          </p:nvPr>
        </p:nvSpPr>
        <p:spPr/>
        <p:txBody>
          <a:bodyPr rIns="228600"/>
          <a:lstStyle/>
          <a:p>
            <a:pPr>
              <a:spcBef>
                <a:spcPct val="35000"/>
              </a:spcBef>
            </a:pPr>
            <a:r>
              <a:rPr lang="en-US" altLang="en-US"/>
              <a:t>Refers to management of obesity</a:t>
            </a:r>
          </a:p>
          <a:p>
            <a:pPr>
              <a:spcBef>
                <a:spcPct val="35000"/>
              </a:spcBef>
            </a:pPr>
            <a:r>
              <a:rPr lang="en-US" altLang="en-US"/>
              <a:t>76 million US adults are obese.</a:t>
            </a:r>
          </a:p>
          <a:p>
            <a:pPr lvl="1">
              <a:spcBef>
                <a:spcPct val="35000"/>
              </a:spcBef>
            </a:pPr>
            <a:r>
              <a:rPr lang="en-US" altLang="en-US"/>
              <a:t>30–40% of adults are obese.</a:t>
            </a:r>
          </a:p>
          <a:p>
            <a:pPr lvl="1">
              <a:spcBef>
                <a:spcPct val="35000"/>
              </a:spcBef>
            </a:pPr>
            <a:r>
              <a:rPr lang="en-US" altLang="en-US"/>
              <a:t>Approximately 17% of children are obese.</a:t>
            </a:r>
          </a:p>
          <a:p>
            <a:pPr>
              <a:spcBef>
                <a:spcPct val="35000"/>
              </a:spcBef>
            </a:pPr>
            <a:r>
              <a:rPr lang="en-US" altLang="en-US"/>
              <a:t>Back injuries account for the largest number of missed days of work.</a:t>
            </a:r>
            <a:endParaRPr lang="en-US" altLang="en-US"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itle 1"/>
          <p:cNvSpPr>
            <a:spLocks noGrp="1"/>
          </p:cNvSpPr>
          <p:nvPr>
            <p:ph type="title"/>
          </p:nvPr>
        </p:nvSpPr>
        <p:spPr/>
        <p:txBody>
          <a:bodyPr/>
          <a:lstStyle/>
          <a:p>
            <a:pPr>
              <a:lnSpc>
                <a:spcPct val="85000"/>
              </a:lnSpc>
              <a:defRPr/>
            </a:pPr>
            <a:r>
              <a:rPr lang="en-US" dirty="0">
                <a:cs typeface="+mj-cs"/>
              </a:rPr>
              <a:t>Bariatrics </a:t>
            </a:r>
            <a:r>
              <a:rPr lang="en-US" sz="2000" b="0" dirty="0">
                <a:cs typeface="+mj-cs"/>
              </a:rPr>
              <a:t>(2 of 2)</a:t>
            </a:r>
          </a:p>
        </p:txBody>
      </p:sp>
      <p:sp>
        <p:nvSpPr>
          <p:cNvPr id="60419" name="Content Placeholder 2"/>
          <p:cNvSpPr>
            <a:spLocks noGrp="1"/>
          </p:cNvSpPr>
          <p:nvPr>
            <p:ph idx="1"/>
          </p:nvPr>
        </p:nvSpPr>
        <p:spPr/>
        <p:txBody>
          <a:bodyPr rIns="228600"/>
          <a:lstStyle/>
          <a:p>
            <a:pPr>
              <a:spcBef>
                <a:spcPct val="35000"/>
              </a:spcBef>
            </a:pPr>
            <a:r>
              <a:rPr lang="en-US" altLang="en-US"/>
              <a:t>Stretchers and equipment are being produced with higher capacities.</a:t>
            </a:r>
          </a:p>
          <a:p>
            <a:pPr lvl="1">
              <a:spcBef>
                <a:spcPct val="35000"/>
              </a:spcBef>
            </a:pPr>
            <a:r>
              <a:rPr lang="en-US" altLang="en-US"/>
              <a:t>Does not address danger to users of that equipment </a:t>
            </a:r>
          </a:p>
          <a:p>
            <a:pPr lvl="1">
              <a:spcBef>
                <a:spcPct val="35000"/>
              </a:spcBef>
            </a:pPr>
            <a:r>
              <a:rPr lang="en-US" altLang="en-US"/>
              <a:t>Mechanical ambulance lifts are uncommon in the United States.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(1 of 10)</a:t>
            </a:r>
          </a:p>
        </p:txBody>
      </p:sp>
      <p:sp>
        <p:nvSpPr>
          <p:cNvPr id="67587" name="Content Placeholder 2"/>
          <p:cNvSpPr>
            <a:spLocks noGrp="1"/>
          </p:cNvSpPr>
          <p:nvPr>
            <p:ph idx="1"/>
          </p:nvPr>
        </p:nvSpPr>
        <p:spPr/>
        <p:txBody>
          <a:bodyPr rIns="228600"/>
          <a:lstStyle/>
          <a:p>
            <a:pPr>
              <a:spcBef>
                <a:spcPct val="35000"/>
              </a:spcBef>
              <a:defRPr/>
            </a:pPr>
            <a:r>
              <a:rPr lang="en-US" altLang="en-US" dirty="0"/>
              <a:t>Bariatric stretchers</a:t>
            </a:r>
          </a:p>
          <a:p>
            <a:pPr lvl="1">
              <a:spcBef>
                <a:spcPct val="35000"/>
              </a:spcBef>
              <a:defRPr/>
            </a:pPr>
            <a:r>
              <a:rPr lang="en-US" altLang="en-US" dirty="0"/>
              <a:t>Specialized for overweight or obese patients</a:t>
            </a:r>
          </a:p>
          <a:p>
            <a:pPr lvl="1">
              <a:spcBef>
                <a:spcPct val="35000"/>
              </a:spcBef>
              <a:defRPr/>
            </a:pPr>
            <a:r>
              <a:rPr lang="en-US" altLang="en-US" dirty="0"/>
              <a:t>Wider wheelbase for increased stability</a:t>
            </a:r>
          </a:p>
          <a:p>
            <a:pPr lvl="1">
              <a:spcBef>
                <a:spcPct val="35000"/>
              </a:spcBef>
              <a:defRPr/>
            </a:pPr>
            <a:endParaRPr lang="en-US" altLang="en-US" sz="2800" dirty="0">
              <a:solidFill>
                <a:srgbClr val="000000"/>
              </a:solidFill>
            </a:endParaRPr>
          </a:p>
          <a:p>
            <a:pPr marL="457200" lvl="1" indent="0">
              <a:spcBef>
                <a:spcPct val="35000"/>
              </a:spcBef>
              <a:buFontTx/>
              <a:buNone/>
              <a:defRPr/>
            </a:pPr>
            <a:endParaRPr lang="en-US" altLang="en-US" sz="2800" dirty="0">
              <a:solidFill>
                <a:srgbClr val="000000"/>
              </a:solidFill>
            </a:endParaRPr>
          </a:p>
        </p:txBody>
      </p:sp>
      <p:pic>
        <p:nvPicPr>
          <p:cNvPr id="8194" name="Picture 2" descr="A photo shows a bariatric stretch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906" y="2807936"/>
            <a:ext cx="5169866" cy="32765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28906" y="5899786"/>
            <a:ext cx="3318857" cy="369332"/>
          </a:xfrm>
          <a:prstGeom prst="rect">
            <a:avLst/>
          </a:prstGeom>
        </p:spPr>
        <p:txBody>
          <a:bodyPr wrap="none">
            <a:spAutoFit/>
          </a:bodyPr>
          <a:lstStyle/>
          <a:p>
            <a:r>
              <a:rPr lang="en-US" b="1" dirty="0"/>
              <a:t>FIGURE 8-20 </a:t>
            </a:r>
            <a:r>
              <a:rPr lang="en-US" dirty="0"/>
              <a:t>A bariatric stretcher.</a:t>
            </a:r>
          </a:p>
        </p:txBody>
      </p:sp>
      <p:sp>
        <p:nvSpPr>
          <p:cNvPr id="3" name="Rectangle 2"/>
          <p:cNvSpPr/>
          <p:nvPr/>
        </p:nvSpPr>
        <p:spPr>
          <a:xfrm>
            <a:off x="3328906" y="6243938"/>
            <a:ext cx="367600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Stryker Medical, a division of Stryker Corporation.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(2 of 10)</a:t>
            </a:r>
          </a:p>
        </p:txBody>
      </p:sp>
      <p:sp>
        <p:nvSpPr>
          <p:cNvPr id="63491" name="Content Placeholder 2"/>
          <p:cNvSpPr>
            <a:spLocks noGrp="1"/>
          </p:cNvSpPr>
          <p:nvPr>
            <p:ph idx="1"/>
          </p:nvPr>
        </p:nvSpPr>
        <p:spPr>
          <a:xfrm>
            <a:off x="5791200" y="1447800"/>
            <a:ext cx="5486400" cy="4800600"/>
          </a:xfrm>
        </p:spPr>
        <p:txBody>
          <a:bodyPr rIns="228600"/>
          <a:lstStyle/>
          <a:p>
            <a:pPr>
              <a:spcBef>
                <a:spcPct val="35000"/>
              </a:spcBef>
            </a:pPr>
            <a:r>
              <a:rPr lang="en-US" altLang="en-US" dirty="0"/>
              <a:t>Pneumatic and electronic-powered wheeled stretchers</a:t>
            </a:r>
          </a:p>
          <a:p>
            <a:pPr>
              <a:spcBef>
                <a:spcPct val="35000"/>
              </a:spcBef>
            </a:pPr>
            <a:r>
              <a:rPr lang="en-US" altLang="en-US" dirty="0"/>
              <a:t>Limit the risk of injury to providers and patients</a:t>
            </a:r>
          </a:p>
        </p:txBody>
      </p:sp>
      <p:pic>
        <p:nvPicPr>
          <p:cNvPr id="9218" name="Picture 2" descr="A photo shows an electronic stretch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424" y="1478755"/>
            <a:ext cx="4456412" cy="3283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5" y="4854467"/>
            <a:ext cx="3553665" cy="369332"/>
          </a:xfrm>
          <a:prstGeom prst="rect">
            <a:avLst/>
          </a:prstGeom>
        </p:spPr>
        <p:txBody>
          <a:bodyPr wrap="none">
            <a:spAutoFit/>
          </a:bodyPr>
          <a:lstStyle/>
          <a:p>
            <a:r>
              <a:rPr lang="en-US" b="1" dirty="0"/>
              <a:t>FIGURE 8-21 </a:t>
            </a:r>
            <a:r>
              <a:rPr lang="en-US" dirty="0"/>
              <a:t>An electronic stretcher</a:t>
            </a:r>
          </a:p>
        </p:txBody>
      </p:sp>
      <p:sp>
        <p:nvSpPr>
          <p:cNvPr id="3" name="Rectangle 2"/>
          <p:cNvSpPr/>
          <p:nvPr/>
        </p:nvSpPr>
        <p:spPr>
          <a:xfrm>
            <a:off x="958020" y="5259377"/>
            <a:ext cx="367600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Stryker Medical, a division of Stryker Corporation.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(3 of 10)</a:t>
            </a:r>
          </a:p>
        </p:txBody>
      </p:sp>
      <p:sp>
        <p:nvSpPr>
          <p:cNvPr id="64515" name="Content Placeholder 2"/>
          <p:cNvSpPr>
            <a:spLocks noGrp="1"/>
          </p:cNvSpPr>
          <p:nvPr>
            <p:ph idx="1"/>
          </p:nvPr>
        </p:nvSpPr>
        <p:spPr>
          <a:xfrm>
            <a:off x="5791200" y="1447800"/>
            <a:ext cx="5486400" cy="4800600"/>
          </a:xfrm>
        </p:spPr>
        <p:txBody>
          <a:bodyPr rIns="228600"/>
          <a:lstStyle/>
          <a:p>
            <a:pPr>
              <a:spcBef>
                <a:spcPct val="35000"/>
              </a:spcBef>
            </a:pPr>
            <a:r>
              <a:rPr lang="en-US" altLang="en-US" dirty="0"/>
              <a:t>Portable/folding stretchers</a:t>
            </a:r>
          </a:p>
          <a:p>
            <a:pPr lvl="1">
              <a:spcBef>
                <a:spcPct val="35000"/>
              </a:spcBef>
            </a:pPr>
            <a:r>
              <a:rPr lang="en-US" altLang="en-US" dirty="0"/>
              <a:t>Strong, rectangular tubular metal frame with fabric stretched across it</a:t>
            </a:r>
          </a:p>
          <a:p>
            <a:pPr lvl="1">
              <a:spcBef>
                <a:spcPct val="35000"/>
              </a:spcBef>
            </a:pPr>
            <a:r>
              <a:rPr lang="en-US" altLang="en-US" dirty="0"/>
              <a:t>Used in areas that are difficult to reach</a:t>
            </a:r>
          </a:p>
        </p:txBody>
      </p:sp>
      <p:pic>
        <p:nvPicPr>
          <p:cNvPr id="10242" name="Picture 2" descr="A photo shows a portable stretch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74" y="1538807"/>
            <a:ext cx="4399404" cy="1705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7974" y="3325433"/>
            <a:ext cx="3335785" cy="369332"/>
          </a:xfrm>
          <a:prstGeom prst="rect">
            <a:avLst/>
          </a:prstGeom>
        </p:spPr>
        <p:txBody>
          <a:bodyPr wrap="none">
            <a:spAutoFit/>
          </a:bodyPr>
          <a:lstStyle/>
          <a:p>
            <a:r>
              <a:rPr lang="en-US" b="1" dirty="0"/>
              <a:t>FIGURE 8-22 </a:t>
            </a:r>
            <a:r>
              <a:rPr lang="en-US" dirty="0"/>
              <a:t>A portable stretcher.</a:t>
            </a:r>
          </a:p>
        </p:txBody>
      </p:sp>
      <p:sp>
        <p:nvSpPr>
          <p:cNvPr id="3" name="Rectangle 2"/>
          <p:cNvSpPr/>
          <p:nvPr/>
        </p:nvSpPr>
        <p:spPr>
          <a:xfrm>
            <a:off x="927978" y="3655009"/>
            <a:ext cx="143981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Steve Gorton/Getty.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(4 of 10)</a:t>
            </a:r>
          </a:p>
        </p:txBody>
      </p:sp>
      <p:sp>
        <p:nvSpPr>
          <p:cNvPr id="66563" name="Content Placeholder 2"/>
          <p:cNvSpPr>
            <a:spLocks noGrp="1"/>
          </p:cNvSpPr>
          <p:nvPr>
            <p:ph idx="1"/>
          </p:nvPr>
        </p:nvSpPr>
        <p:spPr>
          <a:xfrm>
            <a:off x="5384800" y="1447800"/>
            <a:ext cx="5892800" cy="4800600"/>
          </a:xfrm>
        </p:spPr>
        <p:txBody>
          <a:bodyPr rIns="228600"/>
          <a:lstStyle/>
          <a:p>
            <a:pPr>
              <a:spcBef>
                <a:spcPct val="35000"/>
              </a:spcBef>
            </a:pPr>
            <a:r>
              <a:rPr lang="en-US" altLang="en-US" dirty="0"/>
              <a:t>Flexible stretchers</a:t>
            </a:r>
          </a:p>
          <a:p>
            <a:pPr lvl="1">
              <a:spcBef>
                <a:spcPct val="20000"/>
              </a:spcBef>
            </a:pPr>
            <a:r>
              <a:rPr lang="en-US" altLang="en-US" sz="2100" dirty="0"/>
              <a:t>Excellent for storage and carrying</a:t>
            </a:r>
          </a:p>
          <a:p>
            <a:pPr lvl="1">
              <a:spcBef>
                <a:spcPct val="20000"/>
              </a:spcBef>
            </a:pPr>
            <a:r>
              <a:rPr lang="en-US" altLang="en-US" sz="2100" dirty="0"/>
              <a:t>Conform around a patient</a:t>
            </a:r>
            <a:r>
              <a:rPr lang="ja-JP" altLang="en-US" sz="2100" dirty="0"/>
              <a:t>’</a:t>
            </a:r>
            <a:r>
              <a:rPr lang="en-US" altLang="ja-JP" sz="2100" dirty="0"/>
              <a:t>s sides</a:t>
            </a:r>
          </a:p>
          <a:p>
            <a:pPr lvl="1">
              <a:spcBef>
                <a:spcPct val="20000"/>
              </a:spcBef>
            </a:pPr>
            <a:r>
              <a:rPr lang="en-US" altLang="en-US" sz="2100" dirty="0"/>
              <a:t>Useful for confined spaces</a:t>
            </a:r>
          </a:p>
        </p:txBody>
      </p:sp>
      <p:pic>
        <p:nvPicPr>
          <p:cNvPr id="11266" name="Picture 2" descr="A photo shows two paramedics setting up a flexible stretch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175" y="1488010"/>
            <a:ext cx="3380410" cy="45010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3175" y="6050105"/>
            <a:ext cx="3214919" cy="369332"/>
          </a:xfrm>
          <a:prstGeom prst="rect">
            <a:avLst/>
          </a:prstGeom>
        </p:spPr>
        <p:txBody>
          <a:bodyPr wrap="none">
            <a:spAutoFit/>
          </a:bodyPr>
          <a:lstStyle/>
          <a:p>
            <a:r>
              <a:rPr lang="en-US" b="1" dirty="0"/>
              <a:t>FIGURE 8-23 </a:t>
            </a:r>
            <a:r>
              <a:rPr lang="en-US" dirty="0"/>
              <a:t>A flexible stretcher.</a:t>
            </a:r>
          </a:p>
        </p:txBody>
      </p:sp>
      <p:sp>
        <p:nvSpPr>
          <p:cNvPr id="3" name="Rectangle 2"/>
          <p:cNvSpPr/>
          <p:nvPr/>
        </p:nvSpPr>
        <p:spPr>
          <a:xfrm>
            <a:off x="911225" y="6359803"/>
            <a:ext cx="290816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Title 1"/>
          <p:cNvSpPr>
            <a:spLocks noGrp="1"/>
          </p:cNvSpPr>
          <p:nvPr>
            <p:ph type="title"/>
          </p:nvPr>
        </p:nvSpPr>
        <p:spPr/>
        <p:txBody>
          <a:bodyPr/>
          <a:lstStyle/>
          <a:p>
            <a:pPr>
              <a:lnSpc>
                <a:spcPct val="85000"/>
              </a:lnSpc>
              <a:defRPr/>
            </a:pPr>
            <a:r>
              <a:rPr lang="en-US" dirty="0">
                <a:solidFill>
                  <a:srgbClr val="FFFFFF"/>
                </a:solidFill>
                <a:cs typeface="+mj-cs"/>
              </a:rPr>
              <a:t>The Wheeled Ambulance Stretcher</a:t>
            </a:r>
            <a:r>
              <a:rPr lang="en-US" dirty="0">
                <a:solidFill>
                  <a:srgbClr val="FFFFFF"/>
                </a:solidFill>
              </a:rPr>
              <a:t> </a:t>
            </a:r>
            <a:r>
              <a:rPr lang="en-US" sz="2000" b="0" dirty="0"/>
              <a:t>(3 of 5)</a:t>
            </a:r>
            <a:endParaRPr lang="en-US" sz="2000" b="0" dirty="0">
              <a:cs typeface="+mj-cs"/>
            </a:endParaRPr>
          </a:p>
        </p:txBody>
      </p:sp>
      <p:sp>
        <p:nvSpPr>
          <p:cNvPr id="9219" name="Content Placeholder 2"/>
          <p:cNvSpPr>
            <a:spLocks noGrp="1"/>
          </p:cNvSpPr>
          <p:nvPr>
            <p:ph idx="1"/>
          </p:nvPr>
        </p:nvSpPr>
        <p:spPr/>
        <p:txBody>
          <a:bodyPr rIns="228600"/>
          <a:lstStyle/>
          <a:p>
            <a:r>
              <a:rPr lang="en-US" altLang="en-US" dirty="0"/>
              <a:t>Moving a patient by rolling, using a stretcher or other wheeled device, is preferred when the situation allows and helps prevent injuries from carrying.</a:t>
            </a:r>
          </a:p>
          <a:p>
            <a:r>
              <a:rPr lang="en-US" altLang="en-US" dirty="0"/>
              <a:t>Before going on a call, familiarize yourself with the specific features of the stretcher your ambulance carries.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(5 of 10)</a:t>
            </a:r>
          </a:p>
        </p:txBody>
      </p:sp>
      <p:sp>
        <p:nvSpPr>
          <p:cNvPr id="67587" name="Content Placeholder 2"/>
          <p:cNvSpPr>
            <a:spLocks noGrp="1"/>
          </p:cNvSpPr>
          <p:nvPr>
            <p:ph idx="1"/>
          </p:nvPr>
        </p:nvSpPr>
        <p:spPr>
          <a:xfrm>
            <a:off x="5425018" y="1447800"/>
            <a:ext cx="5852583" cy="4800600"/>
          </a:xfrm>
        </p:spPr>
        <p:txBody>
          <a:bodyPr rIns="228600"/>
          <a:lstStyle/>
          <a:p>
            <a:pPr>
              <a:spcBef>
                <a:spcPct val="35000"/>
              </a:spcBef>
            </a:pPr>
            <a:r>
              <a:rPr lang="en-US" altLang="en-US" dirty="0"/>
              <a:t>Short backboards </a:t>
            </a:r>
          </a:p>
          <a:p>
            <a:pPr lvl="1">
              <a:spcBef>
                <a:spcPct val="35000"/>
              </a:spcBef>
            </a:pPr>
            <a:r>
              <a:rPr lang="en-US" altLang="en-US" dirty="0"/>
              <a:t>Used to immobilize seated patients</a:t>
            </a:r>
          </a:p>
          <a:p>
            <a:pPr lvl="2"/>
            <a:r>
              <a:rPr lang="en-US" altLang="en-US" sz="2000" dirty="0"/>
              <a:t>Example: the KED vest-type device</a:t>
            </a:r>
          </a:p>
        </p:txBody>
      </p:sp>
      <p:pic>
        <p:nvPicPr>
          <p:cNvPr id="12290" name="Picture 2" descr="A photo shows the contents of the Kendrick extrication device laid out neatly on the floo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76375"/>
            <a:ext cx="4175816" cy="3200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5" y="4715017"/>
            <a:ext cx="4175816" cy="923330"/>
          </a:xfrm>
          <a:prstGeom prst="rect">
            <a:avLst/>
          </a:prstGeom>
        </p:spPr>
        <p:txBody>
          <a:bodyPr wrap="square">
            <a:spAutoFit/>
          </a:bodyPr>
          <a:lstStyle/>
          <a:p>
            <a:r>
              <a:rPr lang="en-US" b="1" dirty="0"/>
              <a:t>FIGURE 8-24 </a:t>
            </a:r>
            <a:r>
              <a:rPr lang="en-US" dirty="0"/>
              <a:t>The Kendrick extrication device (KED) is a vest-type immobilization device.</a:t>
            </a:r>
          </a:p>
        </p:txBody>
      </p:sp>
      <p:sp>
        <p:nvSpPr>
          <p:cNvPr id="3" name="Rectangle 2"/>
          <p:cNvSpPr/>
          <p:nvPr/>
        </p:nvSpPr>
        <p:spPr>
          <a:xfrm>
            <a:off x="911225" y="5568084"/>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(6 of 10)</a:t>
            </a:r>
          </a:p>
        </p:txBody>
      </p:sp>
      <p:sp>
        <p:nvSpPr>
          <p:cNvPr id="68611" name="Content Placeholder 2"/>
          <p:cNvSpPr>
            <a:spLocks noGrp="1"/>
          </p:cNvSpPr>
          <p:nvPr>
            <p:ph idx="1"/>
          </p:nvPr>
        </p:nvSpPr>
        <p:spPr>
          <a:xfrm>
            <a:off x="711200" y="1447800"/>
            <a:ext cx="10566400" cy="4800600"/>
          </a:xfrm>
        </p:spPr>
        <p:txBody>
          <a:bodyPr rIns="228600"/>
          <a:lstStyle/>
          <a:p>
            <a:r>
              <a:rPr lang="en-US" altLang="en-US"/>
              <a:t>Vacuum mattresses</a:t>
            </a:r>
          </a:p>
          <a:p>
            <a:pPr lvl="1"/>
            <a:r>
              <a:rPr lang="en-US" altLang="en-US"/>
              <a:t>Alternative to backboards for immobilizing geriatric and pediatric patients</a:t>
            </a:r>
          </a:p>
          <a:p>
            <a:pPr lvl="1"/>
            <a:r>
              <a:rPr lang="en-US" altLang="en-US"/>
              <a:t>Air is removed from the device, allowing it to mold around the patient.</a:t>
            </a:r>
          </a:p>
          <a:p>
            <a:pPr lvl="1"/>
            <a:r>
              <a:rPr lang="en-US" altLang="en-US"/>
              <a:t>Provides immobilization, comfort, and thermal insulation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(7 of 10)</a:t>
            </a:r>
          </a:p>
        </p:txBody>
      </p:sp>
      <p:sp>
        <p:nvSpPr>
          <p:cNvPr id="69635" name="Content Placeholder 2"/>
          <p:cNvSpPr>
            <a:spLocks noGrp="1"/>
          </p:cNvSpPr>
          <p:nvPr>
            <p:ph idx="1"/>
          </p:nvPr>
        </p:nvSpPr>
        <p:spPr>
          <a:xfrm>
            <a:off x="6096000" y="1447800"/>
            <a:ext cx="5181600" cy="4800600"/>
          </a:xfrm>
        </p:spPr>
        <p:txBody>
          <a:bodyPr rIns="228600"/>
          <a:lstStyle/>
          <a:p>
            <a:pPr>
              <a:spcBef>
                <a:spcPct val="35000"/>
              </a:spcBef>
            </a:pPr>
            <a:r>
              <a:rPr lang="en-US" altLang="en-US" dirty="0"/>
              <a:t>Basket stretchers</a:t>
            </a:r>
          </a:p>
          <a:p>
            <a:pPr lvl="1">
              <a:spcBef>
                <a:spcPct val="35000"/>
              </a:spcBef>
            </a:pPr>
            <a:r>
              <a:rPr lang="en-US" altLang="en-US" dirty="0"/>
              <a:t>Rigid stretcher </a:t>
            </a:r>
          </a:p>
          <a:p>
            <a:pPr lvl="1">
              <a:spcBef>
                <a:spcPct val="35000"/>
              </a:spcBef>
            </a:pPr>
            <a:r>
              <a:rPr lang="en-US" altLang="en-US" dirty="0"/>
              <a:t>Used for patient removal in remote locations, including in water rescues and technical rope rescues</a:t>
            </a:r>
          </a:p>
        </p:txBody>
      </p:sp>
      <p:pic>
        <p:nvPicPr>
          <p:cNvPr id="13314" name="Picture 2" descr="A photo shows paramedics placing a basket stretcher next to a patien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76375"/>
            <a:ext cx="4380534" cy="36144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5" y="5090797"/>
            <a:ext cx="3147208" cy="369332"/>
          </a:xfrm>
          <a:prstGeom prst="rect">
            <a:avLst/>
          </a:prstGeom>
        </p:spPr>
        <p:txBody>
          <a:bodyPr wrap="none">
            <a:spAutoFit/>
          </a:bodyPr>
          <a:lstStyle/>
          <a:p>
            <a:r>
              <a:rPr lang="en-US" b="1" dirty="0"/>
              <a:t>FIGURE 8-26 </a:t>
            </a:r>
            <a:r>
              <a:rPr lang="en-US" dirty="0"/>
              <a:t>A basket stretcher.</a:t>
            </a:r>
          </a:p>
        </p:txBody>
      </p:sp>
      <p:sp>
        <p:nvSpPr>
          <p:cNvPr id="3" name="Rectangle 2"/>
          <p:cNvSpPr/>
          <p:nvPr/>
        </p:nvSpPr>
        <p:spPr>
          <a:xfrm>
            <a:off x="911225" y="5376439"/>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(8 of 10)</a:t>
            </a:r>
          </a:p>
        </p:txBody>
      </p:sp>
      <p:sp>
        <p:nvSpPr>
          <p:cNvPr id="70659" name="Content Placeholder 2"/>
          <p:cNvSpPr>
            <a:spLocks noGrp="1"/>
          </p:cNvSpPr>
          <p:nvPr>
            <p:ph idx="1"/>
          </p:nvPr>
        </p:nvSpPr>
        <p:spPr/>
        <p:txBody>
          <a:bodyPr rIns="228600"/>
          <a:lstStyle/>
          <a:p>
            <a:pPr>
              <a:spcBef>
                <a:spcPct val="35000"/>
              </a:spcBef>
            </a:pPr>
            <a:r>
              <a:rPr lang="en-US" altLang="en-US" dirty="0"/>
              <a:t>Basket stretchers (</a:t>
            </a:r>
            <a:r>
              <a:rPr lang="en-US" altLang="en-US" dirty="0" err="1"/>
              <a:t>cont</a:t>
            </a:r>
            <a:r>
              <a:rPr lang="ja-JP" altLang="en-US" dirty="0"/>
              <a:t>’</a:t>
            </a:r>
            <a:r>
              <a:rPr lang="en-US" altLang="ja-JP" dirty="0"/>
              <a:t>d)</a:t>
            </a:r>
          </a:p>
          <a:p>
            <a:pPr lvl="1">
              <a:spcBef>
                <a:spcPct val="35000"/>
              </a:spcBef>
            </a:pPr>
            <a:r>
              <a:rPr lang="en-US" altLang="en-US" dirty="0"/>
              <a:t>If the patient has a spinal injury, secure the patient to the backboard and place it inside the basket stretcher to carry the patient out of the location.</a:t>
            </a:r>
          </a:p>
          <a:p>
            <a:pPr lvl="1">
              <a:spcBef>
                <a:spcPct val="35000"/>
              </a:spcBef>
            </a:pPr>
            <a:r>
              <a:rPr lang="en-US" altLang="en-US" dirty="0"/>
              <a:t>When you return to ambulance, lift the backboard out of basket stretcher and place it on the wheeled stretcher.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(9 of 10)</a:t>
            </a:r>
          </a:p>
        </p:txBody>
      </p:sp>
      <p:sp>
        <p:nvSpPr>
          <p:cNvPr id="72707" name="Content Placeholder 2"/>
          <p:cNvSpPr>
            <a:spLocks noGrp="1"/>
          </p:cNvSpPr>
          <p:nvPr>
            <p:ph idx="1"/>
          </p:nvPr>
        </p:nvSpPr>
        <p:spPr/>
        <p:txBody>
          <a:bodyPr rIns="228600"/>
          <a:lstStyle/>
          <a:p>
            <a:pPr>
              <a:spcBef>
                <a:spcPct val="35000"/>
              </a:spcBef>
            </a:pPr>
            <a:r>
              <a:rPr lang="en-US" altLang="en-US" dirty="0"/>
              <a:t>Scoop stretchers</a:t>
            </a:r>
            <a:endParaRPr lang="en-US" altLang="ja-JP" dirty="0"/>
          </a:p>
          <a:p>
            <a:pPr lvl="1">
              <a:spcBef>
                <a:spcPct val="35000"/>
              </a:spcBef>
            </a:pPr>
            <a:r>
              <a:rPr lang="en-US" altLang="en-US" dirty="0"/>
              <a:t>Splits into two or four pieces</a:t>
            </a:r>
          </a:p>
          <a:p>
            <a:pPr lvl="2"/>
            <a:r>
              <a:rPr lang="en-US" altLang="en-US" sz="2000" dirty="0"/>
              <a:t>Pieces fit around patient who is lying on flat surface, and then reconnect.</a:t>
            </a:r>
          </a:p>
          <a:p>
            <a:pPr lvl="1">
              <a:spcBef>
                <a:spcPct val="35000"/>
              </a:spcBef>
            </a:pPr>
            <a:r>
              <a:rPr lang="en-US" altLang="en-US" dirty="0"/>
              <a:t>Both sides of the patient must be accessible.</a:t>
            </a:r>
          </a:p>
          <a:p>
            <a:pPr lvl="1">
              <a:spcBef>
                <a:spcPct val="35000"/>
              </a:spcBef>
            </a:pPr>
            <a:r>
              <a:rPr lang="en-US" altLang="en-US" dirty="0"/>
              <a:t>The patient must be stabilized and secured on a scoop stretcher.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Title 1"/>
          <p:cNvSpPr>
            <a:spLocks noGrp="1"/>
          </p:cNvSpPr>
          <p:nvPr>
            <p:ph type="title"/>
          </p:nvPr>
        </p:nvSpPr>
        <p:spPr/>
        <p:txBody>
          <a:bodyPr/>
          <a:lstStyle/>
          <a:p>
            <a:pPr>
              <a:lnSpc>
                <a:spcPct val="85000"/>
              </a:lnSpc>
              <a:defRPr/>
            </a:pPr>
            <a:r>
              <a:rPr lang="en-US" dirty="0"/>
              <a:t>Additional Patient-Moving Equipment </a:t>
            </a:r>
            <a:r>
              <a:rPr lang="en-US" sz="2000" b="0" dirty="0">
                <a:cs typeface="+mj-cs"/>
              </a:rPr>
              <a:t>(10 of 10)</a:t>
            </a:r>
          </a:p>
        </p:txBody>
      </p:sp>
      <p:sp>
        <p:nvSpPr>
          <p:cNvPr id="73731" name="Content Placeholder 2"/>
          <p:cNvSpPr>
            <a:spLocks noGrp="1"/>
          </p:cNvSpPr>
          <p:nvPr>
            <p:ph idx="1"/>
          </p:nvPr>
        </p:nvSpPr>
        <p:spPr/>
        <p:txBody>
          <a:bodyPr rIns="228600"/>
          <a:lstStyle/>
          <a:p>
            <a:pPr>
              <a:spcBef>
                <a:spcPct val="35000"/>
              </a:spcBef>
            </a:pPr>
            <a:r>
              <a:rPr lang="en-US" altLang="en-US" dirty="0"/>
              <a:t>Neonatal </a:t>
            </a:r>
            <a:r>
              <a:rPr lang="en-US" altLang="en-US" dirty="0" err="1"/>
              <a:t>isolette</a:t>
            </a:r>
            <a:endParaRPr lang="en-US" altLang="en-US" dirty="0"/>
          </a:p>
          <a:p>
            <a:pPr lvl="1">
              <a:spcBef>
                <a:spcPct val="35000"/>
              </a:spcBef>
            </a:pPr>
            <a:r>
              <a:rPr lang="en-US" altLang="en-US" dirty="0"/>
              <a:t>Neonates cannot be transported on a wheeled stretcher.</a:t>
            </a:r>
          </a:p>
          <a:p>
            <a:pPr lvl="1">
              <a:spcBef>
                <a:spcPct val="35000"/>
              </a:spcBef>
            </a:pPr>
            <a:r>
              <a:rPr lang="en-US" altLang="en-US" dirty="0"/>
              <a:t>The </a:t>
            </a:r>
            <a:r>
              <a:rPr lang="en-US" altLang="en-US" dirty="0" err="1"/>
              <a:t>isolette</a:t>
            </a:r>
            <a:r>
              <a:rPr lang="en-US" altLang="en-US" dirty="0"/>
              <a:t> keeps the neonate warm, and protects the child from noise, draft, infection, and excess handling.</a:t>
            </a:r>
          </a:p>
          <a:p>
            <a:pPr lvl="1">
              <a:spcBef>
                <a:spcPct val="35000"/>
              </a:spcBef>
            </a:pPr>
            <a:r>
              <a:rPr lang="en-US" altLang="en-US" dirty="0"/>
              <a:t>The </a:t>
            </a:r>
            <a:r>
              <a:rPr lang="en-US" altLang="en-US" dirty="0" err="1"/>
              <a:t>isolette</a:t>
            </a:r>
            <a:r>
              <a:rPr lang="en-US" altLang="en-US" dirty="0"/>
              <a:t> may be secured to a wheeled ambulance stretcher or freestanding.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Title 1"/>
          <p:cNvSpPr>
            <a:spLocks noGrp="1"/>
          </p:cNvSpPr>
          <p:nvPr>
            <p:ph type="title"/>
          </p:nvPr>
        </p:nvSpPr>
        <p:spPr/>
        <p:txBody>
          <a:bodyPr/>
          <a:lstStyle/>
          <a:p>
            <a:pPr>
              <a:lnSpc>
                <a:spcPct val="85000"/>
              </a:lnSpc>
              <a:defRPr/>
            </a:pPr>
            <a:r>
              <a:rPr lang="en-US" dirty="0">
                <a:cs typeface="+mj-cs"/>
              </a:rPr>
              <a:t>Decontamination</a:t>
            </a:r>
          </a:p>
        </p:txBody>
      </p:sp>
      <p:sp>
        <p:nvSpPr>
          <p:cNvPr id="74755" name="Content Placeholder 2"/>
          <p:cNvSpPr>
            <a:spLocks noGrp="1"/>
          </p:cNvSpPr>
          <p:nvPr>
            <p:ph idx="1"/>
          </p:nvPr>
        </p:nvSpPr>
        <p:spPr>
          <a:xfrm>
            <a:off x="911225" y="1476375"/>
            <a:ext cx="10363200" cy="4800600"/>
          </a:xfrm>
        </p:spPr>
        <p:txBody>
          <a:bodyPr rIns="228600"/>
          <a:lstStyle/>
          <a:p>
            <a:pPr>
              <a:spcBef>
                <a:spcPct val="35000"/>
              </a:spcBef>
            </a:pPr>
            <a:r>
              <a:rPr lang="en-US" altLang="en-US" dirty="0"/>
              <a:t>Decontaminate equipment after use for:</a:t>
            </a:r>
          </a:p>
          <a:p>
            <a:pPr lvl="1">
              <a:spcBef>
                <a:spcPct val="35000"/>
              </a:spcBef>
            </a:pPr>
            <a:r>
              <a:rPr lang="en-US" altLang="en-US" dirty="0"/>
              <a:t>Your safety</a:t>
            </a:r>
          </a:p>
          <a:p>
            <a:pPr lvl="1">
              <a:spcBef>
                <a:spcPct val="35000"/>
              </a:spcBef>
            </a:pPr>
            <a:r>
              <a:rPr lang="en-US" altLang="en-US" dirty="0"/>
              <a:t>The safety of the crew</a:t>
            </a:r>
          </a:p>
          <a:p>
            <a:pPr lvl="1">
              <a:spcBef>
                <a:spcPct val="35000"/>
              </a:spcBef>
            </a:pPr>
            <a:r>
              <a:rPr lang="en-US" altLang="en-US" dirty="0"/>
              <a:t>The safety of the patient</a:t>
            </a:r>
          </a:p>
          <a:p>
            <a:pPr lvl="1">
              <a:spcBef>
                <a:spcPct val="35000"/>
              </a:spcBef>
            </a:pPr>
            <a:r>
              <a:rPr lang="en-US" altLang="en-US" dirty="0"/>
              <a:t>Preventing the spread of disease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itle 1"/>
          <p:cNvSpPr>
            <a:spLocks noGrp="1"/>
          </p:cNvSpPr>
          <p:nvPr>
            <p:ph type="title"/>
          </p:nvPr>
        </p:nvSpPr>
        <p:spPr/>
        <p:txBody>
          <a:bodyPr/>
          <a:lstStyle/>
          <a:p>
            <a:pPr>
              <a:lnSpc>
                <a:spcPct val="85000"/>
              </a:lnSpc>
              <a:defRPr/>
            </a:pPr>
            <a:r>
              <a:rPr lang="en-US" dirty="0"/>
              <a:t>Patient Positioning</a:t>
            </a:r>
            <a:r>
              <a:rPr lang="en-US" dirty="0">
                <a:solidFill>
                  <a:srgbClr val="FF0000"/>
                </a:solidFill>
              </a:rPr>
              <a:t> </a:t>
            </a:r>
            <a:r>
              <a:rPr lang="en-US" sz="2000" b="0" dirty="0">
                <a:cs typeface="+mj-cs"/>
              </a:rPr>
              <a:t>(1 of 2)</a:t>
            </a:r>
          </a:p>
        </p:txBody>
      </p:sp>
      <p:sp>
        <p:nvSpPr>
          <p:cNvPr id="75779" name="Content Placeholder 2"/>
          <p:cNvSpPr>
            <a:spLocks noGrp="1"/>
          </p:cNvSpPr>
          <p:nvPr>
            <p:ph idx="1"/>
          </p:nvPr>
        </p:nvSpPr>
        <p:spPr/>
        <p:txBody>
          <a:bodyPr rIns="228600"/>
          <a:lstStyle/>
          <a:p>
            <a:r>
              <a:rPr lang="en-US" altLang="en-US" dirty="0"/>
              <a:t>Proper position depends on the chief complaint.</a:t>
            </a:r>
          </a:p>
          <a:p>
            <a:pPr lvl="1"/>
            <a:r>
              <a:rPr lang="en-US" altLang="en-US" dirty="0"/>
              <a:t>A patient reporting chest pain or respiratory distress should be placed in a position of comfort—typically a Fowler or semi-Fowler position. </a:t>
            </a:r>
          </a:p>
          <a:p>
            <a:pPr lvl="1"/>
            <a:r>
              <a:rPr lang="en-US" altLang="en-US" dirty="0"/>
              <a:t>Patients in shock should be placed supine.</a:t>
            </a:r>
            <a:r>
              <a:rPr lang="en-US" altLang="en-US" dirty="0">
                <a:solidFill>
                  <a:srgbClr val="FF0000"/>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itle 1"/>
          <p:cNvSpPr>
            <a:spLocks noGrp="1"/>
          </p:cNvSpPr>
          <p:nvPr>
            <p:ph type="title"/>
          </p:nvPr>
        </p:nvSpPr>
        <p:spPr/>
        <p:txBody>
          <a:bodyPr/>
          <a:lstStyle/>
          <a:p>
            <a:pPr>
              <a:lnSpc>
                <a:spcPct val="85000"/>
              </a:lnSpc>
              <a:defRPr/>
            </a:pPr>
            <a:r>
              <a:rPr lang="en-US" dirty="0"/>
              <a:t>Patient Positioning</a:t>
            </a:r>
            <a:r>
              <a:rPr lang="en-US" dirty="0">
                <a:solidFill>
                  <a:srgbClr val="FF0000"/>
                </a:solidFill>
              </a:rPr>
              <a:t> </a:t>
            </a:r>
            <a:r>
              <a:rPr lang="en-US" sz="2000" b="0" dirty="0">
                <a:cs typeface="+mj-cs"/>
              </a:rPr>
              <a:t>(2 of 2)</a:t>
            </a:r>
          </a:p>
        </p:txBody>
      </p:sp>
      <p:sp>
        <p:nvSpPr>
          <p:cNvPr id="76803" name="Content Placeholder 2"/>
          <p:cNvSpPr>
            <a:spLocks noGrp="1"/>
          </p:cNvSpPr>
          <p:nvPr>
            <p:ph idx="1"/>
          </p:nvPr>
        </p:nvSpPr>
        <p:spPr/>
        <p:txBody>
          <a:bodyPr rIns="228600"/>
          <a:lstStyle/>
          <a:p>
            <a:r>
              <a:rPr lang="en-US" altLang="en-US" dirty="0"/>
              <a:t>Proper position (cont’d)</a:t>
            </a:r>
          </a:p>
          <a:p>
            <a:pPr lvl="1"/>
            <a:r>
              <a:rPr lang="en-US" altLang="en-US" dirty="0"/>
              <a:t>Patients in late stages of pregnancy should be positioned and transported on their left side.</a:t>
            </a:r>
          </a:p>
          <a:p>
            <a:pPr lvl="1"/>
            <a:r>
              <a:rPr lang="en-US" altLang="en-US" dirty="0"/>
              <a:t>An unresponsive patient with no suspected spinal injury should be placed in the recovery position. </a:t>
            </a:r>
          </a:p>
          <a:p>
            <a:pPr lvl="1"/>
            <a:r>
              <a:rPr lang="en-US" altLang="en-US" dirty="0"/>
              <a:t>A patient who is nauseated or vomiting should be transported in a position of comfort. </a:t>
            </a:r>
          </a:p>
          <a:p>
            <a:pPr marL="457200" lvl="1" indent="0">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itle 1"/>
          <p:cNvSpPr>
            <a:spLocks noGrp="1"/>
          </p:cNvSpPr>
          <p:nvPr>
            <p:ph type="title"/>
          </p:nvPr>
        </p:nvSpPr>
        <p:spPr/>
        <p:txBody>
          <a:bodyPr/>
          <a:lstStyle/>
          <a:p>
            <a:pPr>
              <a:lnSpc>
                <a:spcPct val="85000"/>
              </a:lnSpc>
              <a:defRPr/>
            </a:pPr>
            <a:r>
              <a:rPr lang="en-US" dirty="0">
                <a:cs typeface="+mj-cs"/>
              </a:rPr>
              <a:t>Medical Restraints </a:t>
            </a:r>
            <a:r>
              <a:rPr lang="en-US" sz="2000" b="0" dirty="0">
                <a:cs typeface="+mj-cs"/>
              </a:rPr>
              <a:t>(1 of 2)</a:t>
            </a:r>
          </a:p>
        </p:txBody>
      </p:sp>
      <p:sp>
        <p:nvSpPr>
          <p:cNvPr id="77827" name="Content Placeholder 2"/>
          <p:cNvSpPr>
            <a:spLocks noGrp="1"/>
          </p:cNvSpPr>
          <p:nvPr>
            <p:ph idx="1"/>
          </p:nvPr>
        </p:nvSpPr>
        <p:spPr>
          <a:xfrm>
            <a:off x="925829" y="1490870"/>
            <a:ext cx="10297693" cy="4699047"/>
          </a:xfrm>
        </p:spPr>
        <p:txBody>
          <a:bodyPr rIns="228600"/>
          <a:lstStyle/>
          <a:p>
            <a:pPr>
              <a:spcBef>
                <a:spcPct val="35000"/>
              </a:spcBef>
            </a:pPr>
            <a:r>
              <a:rPr lang="en-US" altLang="en-US" dirty="0"/>
              <a:t>Evaluate for correctible causes of combativeness.</a:t>
            </a:r>
          </a:p>
          <a:p>
            <a:pPr lvl="1">
              <a:spcBef>
                <a:spcPct val="35000"/>
              </a:spcBef>
            </a:pPr>
            <a:r>
              <a:rPr lang="en-US" altLang="en-US" dirty="0"/>
              <a:t>Head injury, hypoxia, hypoglycemia</a:t>
            </a:r>
          </a:p>
          <a:p>
            <a:pPr>
              <a:spcBef>
                <a:spcPct val="35000"/>
              </a:spcBef>
            </a:pPr>
            <a:r>
              <a:rPr lang="en-US" altLang="en-US" dirty="0"/>
              <a:t>Follow local protocols.</a:t>
            </a:r>
          </a:p>
          <a:p>
            <a:pPr>
              <a:spcBef>
                <a:spcPct val="35000"/>
              </a:spcBef>
            </a:pPr>
            <a:r>
              <a:rPr lang="en-US" altLang="en-US" dirty="0"/>
              <a:t>Restraint requires five personnel.</a:t>
            </a:r>
          </a:p>
          <a:p>
            <a:pPr>
              <a:spcBef>
                <a:spcPct val="35000"/>
              </a:spcBef>
            </a:pPr>
            <a:r>
              <a:rPr lang="en-US" altLang="en-US" dirty="0"/>
              <a:t>Restrain the patient in a supine position. </a:t>
            </a:r>
          </a:p>
          <a:p>
            <a:pPr lvl="1">
              <a:spcBef>
                <a:spcPct val="35000"/>
              </a:spcBef>
            </a:pPr>
            <a:r>
              <a:rPr lang="en-US" altLang="en-US" dirty="0"/>
              <a:t>Positional asphyxia may develop in the prone position.</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Title 1"/>
          <p:cNvSpPr>
            <a:spLocks noGrp="1"/>
          </p:cNvSpPr>
          <p:nvPr>
            <p:ph type="title"/>
          </p:nvPr>
        </p:nvSpPr>
        <p:spPr/>
        <p:txBody>
          <a:bodyPr/>
          <a:lstStyle/>
          <a:p>
            <a:pPr>
              <a:lnSpc>
                <a:spcPct val="85000"/>
              </a:lnSpc>
              <a:defRPr/>
            </a:pPr>
            <a:r>
              <a:rPr lang="en-US" dirty="0">
                <a:solidFill>
                  <a:srgbClr val="FFFFFF"/>
                </a:solidFill>
                <a:cs typeface="+mj-cs"/>
              </a:rPr>
              <a:t>The Wheeled Ambulance Stretcher</a:t>
            </a:r>
            <a:r>
              <a:rPr lang="en-US" dirty="0">
                <a:solidFill>
                  <a:srgbClr val="FFFFFF"/>
                </a:solidFill>
              </a:rPr>
              <a:t> </a:t>
            </a:r>
            <a:r>
              <a:rPr lang="en-US" sz="2000" b="0" dirty="0"/>
              <a:t>(4 of 5)</a:t>
            </a:r>
            <a:endParaRPr lang="en-US" sz="2000" b="0" dirty="0">
              <a:cs typeface="+mj-cs"/>
            </a:endParaRPr>
          </a:p>
        </p:txBody>
      </p:sp>
      <p:sp>
        <p:nvSpPr>
          <p:cNvPr id="10243" name="Content Placeholder 2"/>
          <p:cNvSpPr>
            <a:spLocks noGrp="1"/>
          </p:cNvSpPr>
          <p:nvPr>
            <p:ph idx="1"/>
          </p:nvPr>
        </p:nvSpPr>
        <p:spPr/>
        <p:txBody>
          <a:bodyPr rIns="228600"/>
          <a:lstStyle/>
          <a:p>
            <a:pPr>
              <a:spcBef>
                <a:spcPct val="35000"/>
              </a:spcBef>
            </a:pPr>
            <a:r>
              <a:rPr lang="en-US" altLang="en-US" dirty="0"/>
              <a:t>General features</a:t>
            </a:r>
          </a:p>
          <a:p>
            <a:pPr lvl="1">
              <a:spcBef>
                <a:spcPct val="35000"/>
              </a:spcBef>
            </a:pPr>
            <a:r>
              <a:rPr lang="en-US" altLang="en-US" dirty="0"/>
              <a:t>Head end and foot end</a:t>
            </a:r>
          </a:p>
          <a:p>
            <a:pPr lvl="1">
              <a:spcBef>
                <a:spcPct val="35000"/>
              </a:spcBef>
            </a:pPr>
            <a:r>
              <a:rPr lang="en-US" altLang="en-US" dirty="0"/>
              <a:t>Strong metal frame to which all other parts are attached</a:t>
            </a:r>
          </a:p>
          <a:p>
            <a:pPr lvl="1">
              <a:spcBef>
                <a:spcPct val="35000"/>
              </a:spcBef>
            </a:pPr>
            <a:r>
              <a:rPr lang="en-US" altLang="en-US" dirty="0"/>
              <a:t>Hinges at center allow for elevation of head/back. </a:t>
            </a:r>
          </a:p>
          <a:p>
            <a:pPr lvl="1">
              <a:spcBef>
                <a:spcPct val="35000"/>
              </a:spcBef>
            </a:pPr>
            <a:r>
              <a:rPr lang="en-US" altLang="en-US" dirty="0"/>
              <a:t>Guardrails prevent the patient from rolling out.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Title 1"/>
          <p:cNvSpPr>
            <a:spLocks noGrp="1"/>
          </p:cNvSpPr>
          <p:nvPr>
            <p:ph type="title"/>
          </p:nvPr>
        </p:nvSpPr>
        <p:spPr/>
        <p:txBody>
          <a:bodyPr/>
          <a:lstStyle/>
          <a:p>
            <a:pPr>
              <a:lnSpc>
                <a:spcPct val="85000"/>
              </a:lnSpc>
              <a:defRPr/>
            </a:pPr>
            <a:r>
              <a:rPr lang="en-US" dirty="0">
                <a:cs typeface="+mj-cs"/>
              </a:rPr>
              <a:t>Medical Restraints </a:t>
            </a:r>
            <a:r>
              <a:rPr lang="en-US" sz="2000" b="0" dirty="0">
                <a:cs typeface="+mj-cs"/>
              </a:rPr>
              <a:t>(2 of 2)</a:t>
            </a:r>
          </a:p>
        </p:txBody>
      </p:sp>
      <p:sp>
        <p:nvSpPr>
          <p:cNvPr id="78851" name="Content Placeholder 2"/>
          <p:cNvSpPr>
            <a:spLocks noGrp="1"/>
          </p:cNvSpPr>
          <p:nvPr>
            <p:ph idx="1"/>
          </p:nvPr>
        </p:nvSpPr>
        <p:spPr>
          <a:xfrm>
            <a:off x="958644" y="1447800"/>
            <a:ext cx="10318955" cy="4800600"/>
          </a:xfrm>
        </p:spPr>
        <p:txBody>
          <a:bodyPr rIns="228600"/>
          <a:lstStyle/>
          <a:p>
            <a:pPr>
              <a:spcBef>
                <a:spcPct val="35000"/>
              </a:spcBef>
            </a:pPr>
            <a:r>
              <a:rPr lang="en-US" altLang="en-US" dirty="0"/>
              <a:t>Apply a restraint to each extremity.</a:t>
            </a:r>
          </a:p>
          <a:p>
            <a:pPr>
              <a:spcBef>
                <a:spcPct val="35000"/>
              </a:spcBef>
            </a:pPr>
            <a:r>
              <a:rPr lang="en-US" altLang="en-US" dirty="0"/>
              <a:t>Assess ABCs, mental status, and distal</a:t>
            </a:r>
            <a:r>
              <a:rPr lang="en-US" altLang="en-US" dirty="0">
                <a:solidFill>
                  <a:srgbClr val="FF0000"/>
                </a:solidFill>
              </a:rPr>
              <a:t> </a:t>
            </a:r>
            <a:r>
              <a:rPr lang="en-US" altLang="en-US" dirty="0"/>
              <a:t>circulation after restraints are applied.</a:t>
            </a:r>
          </a:p>
          <a:p>
            <a:pPr>
              <a:spcBef>
                <a:spcPct val="35000"/>
              </a:spcBef>
            </a:pPr>
            <a:r>
              <a:rPr lang="en-US" altLang="en-US" dirty="0"/>
              <a:t>Document all information.</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Title 1"/>
          <p:cNvSpPr>
            <a:spLocks noGrp="1"/>
          </p:cNvSpPr>
          <p:nvPr>
            <p:ph type="title"/>
          </p:nvPr>
        </p:nvSpPr>
        <p:spPr/>
        <p:txBody>
          <a:bodyPr/>
          <a:lstStyle/>
          <a:p>
            <a:pPr>
              <a:lnSpc>
                <a:spcPct val="85000"/>
              </a:lnSpc>
              <a:defRPr/>
            </a:pPr>
            <a:r>
              <a:rPr lang="en-US" dirty="0">
                <a:cs typeface="+mj-cs"/>
              </a:rPr>
              <a:t>Personnel Considerations</a:t>
            </a:r>
            <a:endParaRPr lang="en-US" sz="2800" b="0" dirty="0">
              <a:cs typeface="+mj-cs"/>
            </a:endParaRPr>
          </a:p>
        </p:txBody>
      </p:sp>
      <p:sp>
        <p:nvSpPr>
          <p:cNvPr id="79875" name="Content Placeholder 2"/>
          <p:cNvSpPr>
            <a:spLocks noGrp="1"/>
          </p:cNvSpPr>
          <p:nvPr>
            <p:ph idx="1"/>
          </p:nvPr>
        </p:nvSpPr>
        <p:spPr/>
        <p:txBody>
          <a:bodyPr rIns="228600"/>
          <a:lstStyle/>
          <a:p>
            <a:pPr>
              <a:spcBef>
                <a:spcPct val="35000"/>
              </a:spcBef>
            </a:pPr>
            <a:r>
              <a:rPr lang="en-US" altLang="en-US" dirty="0"/>
              <a:t>Questions to ask before moving patient:</a:t>
            </a:r>
          </a:p>
          <a:p>
            <a:pPr lvl="1">
              <a:spcBef>
                <a:spcPct val="35000"/>
              </a:spcBef>
            </a:pPr>
            <a:r>
              <a:rPr lang="en-US" altLang="en-US" dirty="0"/>
              <a:t>Am I physically strong enough to lift/move this patient?</a:t>
            </a:r>
          </a:p>
          <a:p>
            <a:pPr lvl="1">
              <a:spcBef>
                <a:spcPct val="35000"/>
              </a:spcBef>
            </a:pPr>
            <a:r>
              <a:rPr lang="en-US" altLang="en-US" dirty="0"/>
              <a:t>Is there adequate room to get the proper stance to lift the patient?</a:t>
            </a:r>
          </a:p>
          <a:p>
            <a:pPr lvl="1">
              <a:spcBef>
                <a:spcPct val="35000"/>
              </a:spcBef>
            </a:pPr>
            <a:r>
              <a:rPr lang="en-US" altLang="en-US" dirty="0"/>
              <a:t>Do I need additional personnel for lifting assistance?</a:t>
            </a:r>
          </a:p>
          <a:p>
            <a:pPr>
              <a:spcBef>
                <a:spcPct val="35000"/>
              </a:spcBef>
            </a:pPr>
            <a:r>
              <a:rPr lang="en-US" altLang="en-US" dirty="0"/>
              <a:t>Injured EMTs cannot help anyone.</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0899"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a:t>What is the first rule of lifting?</a:t>
            </a:r>
          </a:p>
          <a:p>
            <a:pPr marL="1016000" lvl="1" indent="-444500">
              <a:spcBef>
                <a:spcPct val="35000"/>
              </a:spcBef>
              <a:buFontTx/>
              <a:buAutoNum type="alphaUcPeriod"/>
            </a:pPr>
            <a:r>
              <a:rPr lang="en-US" altLang="en-US"/>
              <a:t>Twist slowly when you lift.</a:t>
            </a:r>
          </a:p>
          <a:p>
            <a:pPr marL="1016000" lvl="1" indent="-444500">
              <a:spcBef>
                <a:spcPct val="35000"/>
              </a:spcBef>
              <a:buFontTx/>
              <a:buAutoNum type="alphaUcPeriod"/>
            </a:pPr>
            <a:r>
              <a:rPr lang="en-US" altLang="en-US"/>
              <a:t>Keep your back in a straight position.</a:t>
            </a:r>
          </a:p>
          <a:p>
            <a:pPr marL="1016000" lvl="1" indent="-444500">
              <a:spcBef>
                <a:spcPct val="35000"/>
              </a:spcBef>
              <a:buFontTx/>
              <a:buAutoNum type="alphaUcPeriod"/>
            </a:pPr>
            <a:r>
              <a:rPr lang="en-US" altLang="en-US"/>
              <a:t>Bend at the waist to pick something up.</a:t>
            </a:r>
          </a:p>
          <a:p>
            <a:pPr marL="1016000" lvl="1" indent="-444500">
              <a:spcBef>
                <a:spcPct val="35000"/>
              </a:spcBef>
              <a:buFontTx/>
              <a:buAutoNum type="alphaUcPeriod"/>
            </a:pPr>
            <a:r>
              <a:rPr lang="en-US" altLang="en-US"/>
              <a:t>Use your arms to do most of the lifting.</a:t>
            </a:r>
            <a:endParaRPr lang="en-US" altLang="en-US" sz="2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1923"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The first rule of lifting is to always keep your back in a straight, upright, position and use the powerful muscles of your thighs. Never twist while lifting.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2947"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a:t>What is the first rule of lifting?</a:t>
            </a:r>
          </a:p>
          <a:p>
            <a:pPr marL="1016000" lvl="1" indent="-444500">
              <a:spcBef>
                <a:spcPct val="35000"/>
              </a:spcBef>
              <a:buFontTx/>
              <a:buAutoNum type="alphaUcPeriod"/>
            </a:pPr>
            <a:r>
              <a:rPr lang="en-US" altLang="en-US" sz="2100"/>
              <a:t>Twist slowly when you lift.</a:t>
            </a:r>
            <a:br>
              <a:rPr lang="en-US" altLang="en-US" sz="2100"/>
            </a:br>
            <a:r>
              <a:rPr lang="en-US" altLang="en-US" sz="2100" b="1"/>
              <a:t>Rationale: </a:t>
            </a:r>
            <a:r>
              <a:rPr lang="en-US" altLang="en-US" sz="2100">
                <a:solidFill>
                  <a:srgbClr val="F37021"/>
                </a:solidFill>
              </a:rPr>
              <a:t>You should never twist your back.</a:t>
            </a:r>
          </a:p>
          <a:p>
            <a:pPr marL="1016000" lvl="1" indent="-444500">
              <a:spcBef>
                <a:spcPct val="35000"/>
              </a:spcBef>
              <a:buFontTx/>
              <a:buAutoNum type="alphaUcPeriod"/>
            </a:pPr>
            <a:r>
              <a:rPr lang="en-US" altLang="en-US" sz="2100"/>
              <a:t>Keep your back in a straight position.</a:t>
            </a:r>
            <a:br>
              <a:rPr lang="en-US" altLang="en-US" sz="2100"/>
            </a:br>
            <a:r>
              <a:rPr lang="en-US" altLang="en-US" sz="2100" b="1"/>
              <a:t>Rationale: </a:t>
            </a:r>
            <a:r>
              <a:rPr lang="en-US" altLang="en-US" sz="2100">
                <a:solidFill>
                  <a:srgbClr val="F37021"/>
                </a:solidFill>
              </a:rPr>
              <a:t>Correct answer</a:t>
            </a:r>
          </a:p>
          <a:p>
            <a:pPr marL="1016000" lvl="1" indent="-444500">
              <a:spcBef>
                <a:spcPct val="35000"/>
              </a:spcBef>
              <a:buFontTx/>
              <a:buAutoNum type="alphaUcPeriod"/>
            </a:pPr>
            <a:r>
              <a:rPr lang="en-US" altLang="en-US" sz="2100"/>
              <a:t>Bend at the waist to pick something up.</a:t>
            </a:r>
            <a:br>
              <a:rPr lang="en-US" altLang="en-US" sz="2100"/>
            </a:br>
            <a:r>
              <a:rPr lang="en-US" altLang="en-US" sz="2100" b="1"/>
              <a:t>Rationale: </a:t>
            </a:r>
            <a:r>
              <a:rPr lang="en-US" altLang="en-US" sz="2100">
                <a:solidFill>
                  <a:srgbClr val="F37021"/>
                </a:solidFill>
              </a:rPr>
              <a:t>You should never bend at the waist. Your back should be properly maintained in an upright position.</a:t>
            </a:r>
          </a:p>
          <a:p>
            <a:pPr marL="1016000" lvl="1" indent="-444500">
              <a:spcBef>
                <a:spcPct val="35000"/>
              </a:spcBef>
              <a:buFontTx/>
              <a:buAutoNum type="alphaUcPeriod"/>
            </a:pPr>
            <a:r>
              <a:rPr lang="en-US" altLang="en-US" sz="2100"/>
              <a:t>Use your arms to do most of the lifting.</a:t>
            </a:r>
            <a:br>
              <a:rPr lang="en-US" altLang="en-US" sz="2100"/>
            </a:br>
            <a:r>
              <a:rPr lang="en-US" altLang="en-US" sz="2100" b="1"/>
              <a:t>Rationale: </a:t>
            </a:r>
            <a:r>
              <a:rPr lang="en-US" altLang="en-US" sz="2100">
                <a:solidFill>
                  <a:srgbClr val="F37021"/>
                </a:solidFill>
              </a:rPr>
              <a:t>Use your leg muscles since they are well developed and very strong.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3971"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a:t>When lifting a stretcher using the power lift, you should:</a:t>
            </a:r>
          </a:p>
          <a:p>
            <a:pPr marL="1016000" lvl="1" indent="-444500">
              <a:spcBef>
                <a:spcPct val="35000"/>
              </a:spcBef>
              <a:buFontTx/>
              <a:buAutoNum type="alphaUcPeriod"/>
            </a:pPr>
            <a:r>
              <a:rPr lang="en-US" altLang="en-US"/>
              <a:t>bend at the hips, knees, back, and arms.</a:t>
            </a:r>
          </a:p>
          <a:p>
            <a:pPr marL="1016000" lvl="1" indent="-444500">
              <a:spcBef>
                <a:spcPct val="35000"/>
              </a:spcBef>
              <a:buFontTx/>
              <a:buAutoNum type="alphaUcPeriod"/>
            </a:pPr>
            <a:r>
              <a:rPr lang="en-US" altLang="en-US"/>
              <a:t>bend at the waist and keep your back straight.</a:t>
            </a:r>
          </a:p>
          <a:p>
            <a:pPr marL="1016000" lvl="1" indent="-444500">
              <a:spcBef>
                <a:spcPct val="35000"/>
              </a:spcBef>
              <a:buFontTx/>
              <a:buAutoNum type="alphaUcPeriod"/>
            </a:pPr>
            <a:r>
              <a:rPr lang="en-US" altLang="en-US"/>
              <a:t>place your hands palms up on the litter handle.</a:t>
            </a:r>
          </a:p>
          <a:p>
            <a:pPr marL="1016000" lvl="1" indent="-444500">
              <a:spcBef>
                <a:spcPct val="35000"/>
              </a:spcBef>
              <a:buFontTx/>
              <a:buAutoNum type="alphaUcPeriod"/>
            </a:pPr>
            <a:r>
              <a:rPr lang="en-US" altLang="en-US"/>
              <a:t>place your hands palms down on the litter's side bars.</a:t>
            </a:r>
            <a:endParaRPr lang="en-US" altLang="en-US" sz="2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4995"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When lifting any heavy object, your hands should be facing palms up; this provides better lifting power and is not as stressful on the wrists.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6019"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When lifting a stretcher using the power lift, you should:</a:t>
            </a:r>
          </a:p>
          <a:p>
            <a:pPr marL="1016000" lvl="1" indent="-444500">
              <a:spcBef>
                <a:spcPct val="35000"/>
              </a:spcBef>
              <a:buFontTx/>
              <a:buAutoNum type="alphaUcPeriod"/>
            </a:pPr>
            <a:r>
              <a:rPr lang="en-US" altLang="en-US" dirty="0"/>
              <a:t>bend at the hips, knees, back, and arms.</a:t>
            </a:r>
            <a:br>
              <a:rPr lang="en-US" altLang="en-US" dirty="0"/>
            </a:br>
            <a:r>
              <a:rPr lang="en-US" altLang="en-US" b="1" dirty="0"/>
              <a:t>Rationale: </a:t>
            </a:r>
            <a:r>
              <a:rPr lang="en-US" altLang="en-US" dirty="0">
                <a:solidFill>
                  <a:srgbClr val="F37021"/>
                </a:solidFill>
              </a:rPr>
              <a:t>When lifting, keep your back and arms straight. Always bend at the knees.</a:t>
            </a:r>
          </a:p>
          <a:p>
            <a:pPr marL="1016000" lvl="1" indent="-444500">
              <a:spcBef>
                <a:spcPct val="35000"/>
              </a:spcBef>
              <a:buFontTx/>
              <a:buAutoNum type="alphaUcPeriod"/>
            </a:pPr>
            <a:r>
              <a:rPr lang="en-US" altLang="en-US" dirty="0"/>
              <a:t>bend at the waist and keep your back straight.</a:t>
            </a:r>
            <a:br>
              <a:rPr lang="en-US" altLang="en-US" dirty="0"/>
            </a:br>
            <a:r>
              <a:rPr lang="en-US" altLang="en-US" b="1" dirty="0"/>
              <a:t>Rationale: </a:t>
            </a:r>
            <a:r>
              <a:rPr lang="en-US" altLang="en-US" dirty="0">
                <a:solidFill>
                  <a:srgbClr val="F37021"/>
                </a:solidFill>
              </a:rPr>
              <a:t>When lifting, always keep your back straight. Never bend at the waist.</a:t>
            </a:r>
          </a:p>
          <a:p>
            <a:pPr marL="1016000" lvl="1" indent="-444500">
              <a:spcBef>
                <a:spcPct val="35000"/>
              </a:spcBef>
              <a:buFontTx/>
              <a:buAutoNum type="alphaUcPeriod" startAt="3"/>
            </a:pPr>
            <a:r>
              <a:rPr lang="en-US" altLang="en-US" dirty="0"/>
              <a:t>place your hands palms up on the litter handle.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place your hands palms down on the litter's side bars.</a:t>
            </a:r>
            <a:br>
              <a:rPr lang="en-US" altLang="en-US" dirty="0"/>
            </a:br>
            <a:r>
              <a:rPr lang="en-US" altLang="en-US" b="1" dirty="0"/>
              <a:t>Rationale: </a:t>
            </a:r>
            <a:r>
              <a:rPr lang="en-US" altLang="en-US" dirty="0">
                <a:solidFill>
                  <a:srgbClr val="F37021"/>
                </a:solidFill>
              </a:rPr>
              <a:t>Your hands have the greatest strength when your palms are facing up.</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8067"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a:t>It is impractical to apply a vest-type extrication device on a critically injured patient to remove him or her from a wrecked vehicle because it: </a:t>
            </a:r>
          </a:p>
          <a:p>
            <a:pPr marL="1016000" lvl="1" indent="-444500">
              <a:spcBef>
                <a:spcPct val="35000"/>
              </a:spcBef>
              <a:buFontTx/>
              <a:buAutoNum type="alphaUcPeriod"/>
            </a:pPr>
            <a:r>
              <a:rPr lang="en-US" altLang="en-US"/>
              <a:t>takes too long to correctly apply.</a:t>
            </a:r>
          </a:p>
          <a:p>
            <a:pPr marL="1016000" lvl="1" indent="-444500">
              <a:spcBef>
                <a:spcPct val="35000"/>
              </a:spcBef>
              <a:buFontTx/>
              <a:buAutoNum type="alphaUcPeriod"/>
            </a:pPr>
            <a:r>
              <a:rPr lang="en-US" altLang="en-US"/>
              <a:t>does not fully immobilize the spine.</a:t>
            </a:r>
          </a:p>
          <a:p>
            <a:pPr marL="1016000" lvl="1" indent="-444500">
              <a:spcBef>
                <a:spcPct val="35000"/>
              </a:spcBef>
              <a:buFontTx/>
              <a:buAutoNum type="alphaUcPeriod"/>
            </a:pPr>
            <a:r>
              <a:rPr lang="en-US" altLang="en-US"/>
              <a:t>cannot be used on patients who are in their car.</a:t>
            </a:r>
          </a:p>
          <a:p>
            <a:pPr marL="1016000" lvl="1" indent="-444500">
              <a:spcBef>
                <a:spcPct val="35000"/>
              </a:spcBef>
              <a:buFontTx/>
              <a:buAutoNum type="alphaUcPeriod"/>
            </a:pPr>
            <a:r>
              <a:rPr lang="en-US" altLang="en-US"/>
              <a:t>does not provide adequate stabilization.</a:t>
            </a:r>
            <a:endParaRPr lang="en-US" altLang="en-US" sz="20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9091" name="Rectangle 3"/>
          <p:cNvSpPr>
            <a:spLocks noGrp="1" noChangeArrowheads="1"/>
          </p:cNvSpPr>
          <p:nvPr>
            <p:ph idx="1"/>
          </p:nvPr>
        </p:nvSpPr>
        <p:spPr/>
        <p:txBody>
          <a:bodyPr rIns="228600"/>
          <a:lstStyle/>
          <a:p>
            <a:pPr marL="0" indent="0">
              <a:lnSpc>
                <a:spcPct val="90000"/>
              </a:lnSpc>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It takes several minutes to correctly apply a vest-type extrication device. This is too much time to waste when treating a critically injured patient. A long backboard would be more appropriate. Vest-type immobilization devices, when applied correctly, provide adequate spinal stabilization and are ideal to use in stable patients who need to be removed from their vehicle.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Title 1"/>
          <p:cNvSpPr>
            <a:spLocks noGrp="1"/>
          </p:cNvSpPr>
          <p:nvPr>
            <p:ph type="title"/>
          </p:nvPr>
        </p:nvSpPr>
        <p:spPr/>
        <p:txBody>
          <a:bodyPr/>
          <a:lstStyle/>
          <a:p>
            <a:pPr>
              <a:lnSpc>
                <a:spcPct val="85000"/>
              </a:lnSpc>
              <a:defRPr/>
            </a:pPr>
            <a:r>
              <a:rPr lang="en-US" dirty="0">
                <a:solidFill>
                  <a:srgbClr val="FFFFFF"/>
                </a:solidFill>
                <a:cs typeface="+mj-cs"/>
              </a:rPr>
              <a:t>The Wheeled Ambulance Stretcher</a:t>
            </a:r>
            <a:r>
              <a:rPr lang="en-US" dirty="0">
                <a:solidFill>
                  <a:srgbClr val="FFFFFF"/>
                </a:solidFill>
              </a:rPr>
              <a:t> </a:t>
            </a:r>
            <a:r>
              <a:rPr lang="en-US" sz="2000" b="0" dirty="0"/>
              <a:t>(5 of 5)</a:t>
            </a:r>
            <a:endParaRPr lang="en-US" sz="2000" b="0" dirty="0">
              <a:cs typeface="+mj-cs"/>
            </a:endParaRPr>
          </a:p>
        </p:txBody>
      </p:sp>
      <p:sp>
        <p:nvSpPr>
          <p:cNvPr id="11267" name="Content Placeholder 2"/>
          <p:cNvSpPr>
            <a:spLocks noGrp="1"/>
          </p:cNvSpPr>
          <p:nvPr>
            <p:ph idx="1"/>
          </p:nvPr>
        </p:nvSpPr>
        <p:spPr/>
        <p:txBody>
          <a:bodyPr rIns="228600"/>
          <a:lstStyle/>
          <a:p>
            <a:pPr>
              <a:spcBef>
                <a:spcPct val="35000"/>
              </a:spcBef>
            </a:pPr>
            <a:r>
              <a:rPr lang="en-US" altLang="en-US" dirty="0"/>
              <a:t>General features (</a:t>
            </a:r>
            <a:r>
              <a:rPr lang="en-US" altLang="en-US" dirty="0" err="1"/>
              <a:t>cont</a:t>
            </a:r>
            <a:r>
              <a:rPr lang="ja-JP" altLang="en-US" dirty="0"/>
              <a:t>’</a:t>
            </a:r>
            <a:r>
              <a:rPr lang="en-US" altLang="ja-JP" dirty="0"/>
              <a:t>d)</a:t>
            </a:r>
          </a:p>
          <a:p>
            <a:pPr lvl="1">
              <a:spcBef>
                <a:spcPct val="35000"/>
              </a:spcBef>
            </a:pPr>
            <a:r>
              <a:rPr lang="en-US" altLang="en-US" dirty="0"/>
              <a:t>Undercarriage frame allows adjustment to any height.</a:t>
            </a:r>
          </a:p>
          <a:p>
            <a:pPr lvl="1">
              <a:spcBef>
                <a:spcPct val="35000"/>
              </a:spcBef>
            </a:pPr>
            <a:r>
              <a:rPr lang="en-US" altLang="en-US" dirty="0"/>
              <a:t>Mattress must be fluid resistant.</a:t>
            </a:r>
          </a:p>
          <a:p>
            <a:pPr lvl="1">
              <a:spcBef>
                <a:spcPct val="35000"/>
              </a:spcBef>
            </a:pPr>
            <a:r>
              <a:rPr lang="en-US" altLang="en-US" dirty="0"/>
              <a:t>The patient is secured with straps.</a:t>
            </a:r>
          </a:p>
          <a:p>
            <a:pPr lvl="2">
              <a:spcBef>
                <a:spcPct val="35000"/>
              </a:spcBef>
            </a:pPr>
            <a:r>
              <a:rPr lang="en-US" altLang="en-US" sz="2000" dirty="0"/>
              <a:t>Help protect the patient from further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0115"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dirty="0"/>
              <a:t>It is impractical to apply a vest-type extrication device on a critically injured patient to remove him or her from a wrecked vehicle because it: </a:t>
            </a:r>
          </a:p>
          <a:p>
            <a:pPr marL="1016000" lvl="1" indent="-444500">
              <a:spcBef>
                <a:spcPct val="35000"/>
              </a:spcBef>
              <a:buFontTx/>
              <a:buAutoNum type="alphaUcPeriod"/>
            </a:pPr>
            <a:r>
              <a:rPr lang="en-US" altLang="en-US" dirty="0"/>
              <a:t>takes too long to correctly apply.</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does not fully immobilize the spine.</a:t>
            </a:r>
            <a:br>
              <a:rPr lang="en-US" altLang="en-US" dirty="0"/>
            </a:br>
            <a:r>
              <a:rPr lang="en-US" altLang="en-US" b="1" dirty="0"/>
              <a:t>Rationale: </a:t>
            </a:r>
            <a:r>
              <a:rPr lang="en-US" altLang="en-US" dirty="0">
                <a:solidFill>
                  <a:srgbClr val="F37021"/>
                </a:solidFill>
              </a:rPr>
              <a:t>When applied correctly, the vest provides adequate immobilization of the spine.</a:t>
            </a:r>
          </a:p>
          <a:p>
            <a:pPr marL="1016000" lvl="1" indent="-444500">
              <a:spcBef>
                <a:spcPct val="35000"/>
              </a:spcBef>
              <a:buFontTx/>
              <a:buAutoNum type="alphaUcPeriod" startAt="3"/>
            </a:pPr>
            <a:r>
              <a:rPr lang="en-US" altLang="en-US" dirty="0"/>
              <a:t>cannot be used on patients who are in their car.</a:t>
            </a:r>
            <a:br>
              <a:rPr lang="en-US" altLang="en-US" dirty="0"/>
            </a:br>
            <a:r>
              <a:rPr lang="en-US" altLang="en-US" b="1" dirty="0"/>
              <a:t>Rationale: </a:t>
            </a:r>
            <a:r>
              <a:rPr lang="en-US" altLang="en-US" dirty="0">
                <a:solidFill>
                  <a:srgbClr val="F37021"/>
                </a:solidFill>
              </a:rPr>
              <a:t>When a patient is stable, the vest is a beneficial device for vehicle extrications.</a:t>
            </a:r>
          </a:p>
          <a:p>
            <a:pPr marL="1016000" lvl="1" indent="-444500">
              <a:spcBef>
                <a:spcPct val="35000"/>
              </a:spcBef>
              <a:buFontTx/>
              <a:buAutoNum type="alphaUcPeriod" startAt="3"/>
            </a:pPr>
            <a:r>
              <a:rPr lang="en-US" altLang="en-US" dirty="0"/>
              <a:t>does not provide adequate stabilization.</a:t>
            </a:r>
            <a:br>
              <a:rPr lang="en-US" altLang="en-US" dirty="0"/>
            </a:br>
            <a:r>
              <a:rPr lang="en-US" altLang="en-US" b="1" dirty="0"/>
              <a:t>Rationale: </a:t>
            </a:r>
            <a:r>
              <a:rPr lang="en-US" altLang="en-US" dirty="0">
                <a:solidFill>
                  <a:srgbClr val="F37021"/>
                </a:solidFill>
              </a:rPr>
              <a:t>The vest provides adequate stabilization of the spine.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2163"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a:t>Proper guidelines for correct reaching include all of the following, EXCEPT:</a:t>
            </a:r>
          </a:p>
          <a:p>
            <a:pPr marL="1016000" lvl="1" indent="-444500">
              <a:spcBef>
                <a:spcPct val="35000"/>
              </a:spcBef>
              <a:buFontTx/>
              <a:buAutoNum type="alphaUcPeriod"/>
            </a:pPr>
            <a:r>
              <a:rPr lang="en-US" altLang="en-US"/>
              <a:t>avoiding twisting your back.</a:t>
            </a:r>
          </a:p>
          <a:p>
            <a:pPr marL="1016000" lvl="1" indent="-444500">
              <a:spcBef>
                <a:spcPct val="35000"/>
              </a:spcBef>
              <a:buFontTx/>
              <a:buAutoNum type="alphaUcPeriod"/>
            </a:pPr>
            <a:r>
              <a:rPr lang="en-US" altLang="en-US"/>
              <a:t>avoiding hyperextension of your back.</a:t>
            </a:r>
          </a:p>
          <a:p>
            <a:pPr marL="1016000" lvl="1" indent="-444500">
              <a:spcBef>
                <a:spcPct val="35000"/>
              </a:spcBef>
              <a:buFontTx/>
              <a:buAutoNum type="alphaUcPeriod"/>
            </a:pPr>
            <a:r>
              <a:rPr lang="en-US" altLang="en-US"/>
              <a:t>keeping the back in a locked-in position.</a:t>
            </a:r>
          </a:p>
          <a:p>
            <a:pPr marL="1016000" lvl="1" indent="-444500">
              <a:spcBef>
                <a:spcPct val="35000"/>
              </a:spcBef>
              <a:buFontTx/>
              <a:buAutoNum type="alphaUcPeriod"/>
            </a:pPr>
            <a:r>
              <a:rPr lang="en-US" altLang="en-US"/>
              <a:t>reaching no more than 30 inches</a:t>
            </a:r>
            <a:r>
              <a:rPr lang="en-US" altLang="ja-JP"/>
              <a:t> in front of your body.</a:t>
            </a:r>
            <a:endParaRPr lang="en-US" altLang="en-US" sz="20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3187"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When reaching, you should keep your back in a locked-in position and avoid twisting or hyperextending your back. Do not reach more than 15–20 inches in front of your body.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4211"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dirty="0"/>
              <a:t>Proper guidelines for correct reaching include all of the following, EXCEPT:</a:t>
            </a:r>
          </a:p>
          <a:p>
            <a:pPr marL="1016000" lvl="1" indent="-444500">
              <a:spcBef>
                <a:spcPct val="35000"/>
              </a:spcBef>
              <a:buFontTx/>
              <a:buAutoNum type="alphaUcPeriod"/>
            </a:pPr>
            <a:r>
              <a:rPr lang="en-US" altLang="en-US" dirty="0"/>
              <a:t>avoiding twisting your back.</a:t>
            </a:r>
            <a:br>
              <a:rPr lang="en-US" altLang="en-US" dirty="0"/>
            </a:br>
            <a:r>
              <a:rPr lang="en-US" altLang="en-US" b="1" dirty="0"/>
              <a:t>Rationale: </a:t>
            </a:r>
            <a:r>
              <a:rPr lang="en-US" altLang="en-US" dirty="0">
                <a:solidFill>
                  <a:srgbClr val="F37021"/>
                </a:solidFill>
              </a:rPr>
              <a:t>Never twist your back while reaching or lifting.</a:t>
            </a:r>
          </a:p>
          <a:p>
            <a:pPr marL="1016000" lvl="1" indent="-444500">
              <a:spcBef>
                <a:spcPct val="35000"/>
              </a:spcBef>
              <a:buFontTx/>
              <a:buAutoNum type="alphaUcPeriod"/>
            </a:pPr>
            <a:r>
              <a:rPr lang="en-US" altLang="en-US" dirty="0"/>
              <a:t>avoiding hyperextension of your back.</a:t>
            </a:r>
            <a:br>
              <a:rPr lang="en-US" altLang="en-US" dirty="0"/>
            </a:br>
            <a:r>
              <a:rPr lang="en-US" altLang="en-US" b="1" dirty="0"/>
              <a:t>Rationale: </a:t>
            </a:r>
            <a:r>
              <a:rPr lang="en-US" altLang="en-US" dirty="0">
                <a:solidFill>
                  <a:srgbClr val="F37021"/>
                </a:solidFill>
              </a:rPr>
              <a:t>Never bend or hyperextend your back.</a:t>
            </a:r>
          </a:p>
          <a:p>
            <a:pPr marL="1016000" lvl="1" indent="-444500">
              <a:spcBef>
                <a:spcPct val="35000"/>
              </a:spcBef>
              <a:buFontTx/>
              <a:buAutoNum type="alphaUcPeriod" startAt="3"/>
            </a:pPr>
            <a:r>
              <a:rPr lang="en-US" altLang="en-US" dirty="0"/>
              <a:t>keeping the back in a locked-in position.</a:t>
            </a:r>
            <a:br>
              <a:rPr lang="en-US" altLang="en-US" dirty="0"/>
            </a:br>
            <a:r>
              <a:rPr lang="en-US" altLang="en-US" b="1" dirty="0"/>
              <a:t>Rationale: </a:t>
            </a:r>
            <a:r>
              <a:rPr lang="en-US" altLang="en-US" dirty="0">
                <a:solidFill>
                  <a:srgbClr val="F37021"/>
                </a:solidFill>
              </a:rPr>
              <a:t>Always keep your back straight in a locked position.</a:t>
            </a:r>
          </a:p>
          <a:p>
            <a:pPr marL="1016000" lvl="1" indent="-444500">
              <a:spcBef>
                <a:spcPct val="35000"/>
              </a:spcBef>
              <a:buFontTx/>
              <a:buAutoNum type="alphaUcPeriod" startAt="3"/>
            </a:pPr>
            <a:r>
              <a:rPr lang="en-US" altLang="en-US" dirty="0"/>
              <a:t>reaching no more than 30 inches in front of your body.</a:t>
            </a:r>
            <a:br>
              <a:rPr lang="en-US" altLang="en-US" dirty="0"/>
            </a:br>
            <a:r>
              <a:rPr lang="en-US" altLang="en-US" b="1" dirty="0"/>
              <a:t>Rationale: </a:t>
            </a:r>
            <a:r>
              <a:rPr lang="en-US" altLang="en-US" dirty="0">
                <a:solidFill>
                  <a:srgbClr val="F37021"/>
                </a:solidFill>
              </a:rPr>
              <a:t>Correct answer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6259"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a:t>An injured hang glider is trapped at the top of a large mountain and must be evacuated to the ground. The terrain is very rough and uneven. Which of the following devices would be the safest and most appropriate to use?</a:t>
            </a:r>
          </a:p>
          <a:p>
            <a:pPr marL="1016000" lvl="1" indent="-444500">
              <a:spcBef>
                <a:spcPct val="35000"/>
              </a:spcBef>
              <a:buFontTx/>
              <a:buAutoNum type="alphaUcPeriod"/>
            </a:pPr>
            <a:r>
              <a:rPr lang="en-US" altLang="en-US"/>
              <a:t>Stair chair</a:t>
            </a:r>
          </a:p>
          <a:p>
            <a:pPr marL="1016000" lvl="1" indent="-444500">
              <a:spcBef>
                <a:spcPct val="35000"/>
              </a:spcBef>
              <a:buFontTx/>
              <a:buAutoNum type="alphaUcPeriod"/>
            </a:pPr>
            <a:r>
              <a:rPr lang="en-US" altLang="en-US"/>
              <a:t>Stokes basket</a:t>
            </a:r>
          </a:p>
          <a:p>
            <a:pPr marL="1016000" lvl="1" indent="-444500">
              <a:spcBef>
                <a:spcPct val="35000"/>
              </a:spcBef>
              <a:buFontTx/>
              <a:buAutoNum type="alphaUcPeriod"/>
            </a:pPr>
            <a:r>
              <a:rPr lang="en-US" altLang="en-US"/>
              <a:t>Scoop stretcher</a:t>
            </a:r>
          </a:p>
          <a:p>
            <a:pPr marL="1016000" lvl="1" indent="-444500">
              <a:spcBef>
                <a:spcPct val="35000"/>
              </a:spcBef>
              <a:buFontTx/>
              <a:buAutoNum type="alphaUcPeriod"/>
            </a:pPr>
            <a:r>
              <a:rPr lang="en-US" altLang="en-US"/>
              <a:t>Long backboard</a:t>
            </a:r>
            <a:endParaRPr lang="en-US" altLang="en-US" sz="20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7283"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A basket stretcher, also called a S</a:t>
            </a:r>
            <a:r>
              <a:rPr lang="en-US" altLang="ja-JP"/>
              <a:t>tokes basket, should be used to carry patients over rough or uneven terrain that is inaccessible by ambulance. Its closed-ended sides protect the patient from falling out of the device.</a:t>
            </a:r>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8307"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dirty="0"/>
              <a:t>An injured hang glider is trapped at the top of a large mountain and must be evacuated to the ground. The terrain is very rough and uneven. Which of the following devices would be the safest and most appropriate to use?</a:t>
            </a:r>
          </a:p>
          <a:p>
            <a:pPr marL="1016000" lvl="1" indent="-444500">
              <a:spcBef>
                <a:spcPct val="35000"/>
              </a:spcBef>
              <a:buFontTx/>
              <a:buAutoNum type="alphaUcPeriod"/>
            </a:pPr>
            <a:r>
              <a:rPr lang="en-US" altLang="en-US" dirty="0"/>
              <a:t>Stair chair</a:t>
            </a:r>
            <a:br>
              <a:rPr lang="en-US" altLang="en-US" dirty="0"/>
            </a:br>
            <a:r>
              <a:rPr lang="en-US" altLang="en-US" b="1" dirty="0"/>
              <a:t>Rationale: </a:t>
            </a:r>
            <a:r>
              <a:rPr lang="en-US" altLang="en-US" dirty="0">
                <a:solidFill>
                  <a:srgbClr val="F37021"/>
                </a:solidFill>
              </a:rPr>
              <a:t>This is used to transfer a patient up and down stairs.</a:t>
            </a:r>
          </a:p>
          <a:p>
            <a:pPr marL="1016000" lvl="1" indent="-444500">
              <a:spcBef>
                <a:spcPct val="35000"/>
              </a:spcBef>
              <a:buFontTx/>
              <a:buAutoNum type="alphaUcPeriod"/>
            </a:pPr>
            <a:r>
              <a:rPr lang="en-US" altLang="en-US" dirty="0"/>
              <a:t>Stokes basket</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Scoop stretcher</a:t>
            </a:r>
            <a:br>
              <a:rPr lang="en-US" altLang="en-US" dirty="0"/>
            </a:br>
            <a:r>
              <a:rPr lang="en-US" altLang="en-US" b="1" dirty="0"/>
              <a:t>Rationale: </a:t>
            </a:r>
            <a:r>
              <a:rPr lang="en-US" altLang="en-US" dirty="0">
                <a:solidFill>
                  <a:srgbClr val="F37021"/>
                </a:solidFill>
              </a:rPr>
              <a:t>This is designed to split into two or four pieces. The EMT must have access to both sides of the patient, and the patient should be lying on a relatively flat surface.</a:t>
            </a:r>
          </a:p>
          <a:p>
            <a:pPr marL="1016000" lvl="1" indent="-444500">
              <a:spcBef>
                <a:spcPct val="35000"/>
              </a:spcBef>
              <a:buFontTx/>
              <a:buAutoNum type="alphaUcPeriod" startAt="3"/>
            </a:pPr>
            <a:r>
              <a:rPr lang="en-US" altLang="en-US" dirty="0"/>
              <a:t>Long backboard</a:t>
            </a:r>
            <a:br>
              <a:rPr lang="en-US" altLang="en-US" dirty="0"/>
            </a:br>
            <a:r>
              <a:rPr lang="en-US" altLang="en-US" b="1" dirty="0"/>
              <a:t>Rationale: </a:t>
            </a:r>
            <a:r>
              <a:rPr lang="en-US" altLang="en-US" dirty="0">
                <a:solidFill>
                  <a:srgbClr val="F37021"/>
                </a:solidFill>
              </a:rPr>
              <a:t>There is no protection for the patient from falling off or out of the device.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0355"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a:t>When two EMTs are lifting a patient on a long backboard, they should:</a:t>
            </a:r>
          </a:p>
          <a:p>
            <a:pPr marL="1016000" lvl="1" indent="-444500">
              <a:spcBef>
                <a:spcPct val="35000"/>
              </a:spcBef>
              <a:buFontTx/>
              <a:buAutoNum type="alphaUcPeriod"/>
            </a:pPr>
            <a:r>
              <a:rPr lang="en-US" altLang="en-US"/>
              <a:t>lift the patient from the sides of the board.</a:t>
            </a:r>
          </a:p>
          <a:p>
            <a:pPr marL="1016000" lvl="1" indent="-444500">
              <a:spcBef>
                <a:spcPct val="35000"/>
              </a:spcBef>
              <a:buFontTx/>
              <a:buAutoNum type="alphaUcPeriod"/>
            </a:pPr>
            <a:r>
              <a:rPr lang="en-US" altLang="en-US"/>
              <a:t>make every attempt to lift with their backs.</a:t>
            </a:r>
          </a:p>
          <a:p>
            <a:pPr marL="1016000" lvl="1" indent="-444500">
              <a:spcBef>
                <a:spcPct val="35000"/>
              </a:spcBef>
              <a:buFontTx/>
              <a:buAutoNum type="alphaUcPeriod"/>
            </a:pPr>
            <a:r>
              <a:rPr lang="en-US" altLang="en-US"/>
              <a:t>position the strongest EMT at the foot of the board.</a:t>
            </a:r>
          </a:p>
          <a:p>
            <a:pPr marL="1016000" lvl="1" indent="-444500">
              <a:spcBef>
                <a:spcPct val="35000"/>
              </a:spcBef>
              <a:buFontTx/>
              <a:buAutoNum type="alphaUcPeriod"/>
            </a:pPr>
            <a:r>
              <a:rPr lang="en-US" altLang="en-US"/>
              <a:t>position the strongest EMT at the head of the board.</a:t>
            </a:r>
            <a:endParaRPr lang="en-US" altLang="en-US" sz="20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1379"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Since more than half of the patient's weight is distributed to the head end of a backboard or stretcher, you should always ensure that the strongest EMT is at that position. This will reduce the risk of injury to less strong personnel as well as the risk of dropping the patient.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2403"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dirty="0"/>
              <a:t>When two EMTs are lifting a patient on a long backboard, they should:</a:t>
            </a:r>
          </a:p>
          <a:p>
            <a:pPr marL="1016000" lvl="1" indent="-444500">
              <a:spcBef>
                <a:spcPct val="35000"/>
              </a:spcBef>
              <a:buFontTx/>
              <a:buAutoNum type="alphaUcPeriod"/>
            </a:pPr>
            <a:r>
              <a:rPr lang="en-US" altLang="en-US" dirty="0"/>
              <a:t>lift the patient from the sides of the board.</a:t>
            </a:r>
            <a:br>
              <a:rPr lang="en-US" altLang="en-US" dirty="0"/>
            </a:br>
            <a:r>
              <a:rPr lang="en-US" altLang="en-US" b="1" dirty="0"/>
              <a:t>Rationale: </a:t>
            </a:r>
            <a:r>
              <a:rPr lang="en-US" altLang="en-US" dirty="0">
                <a:solidFill>
                  <a:srgbClr val="FF6600"/>
                </a:solidFill>
              </a:rPr>
              <a:t>This may cause the backboard to tip since the upper torso is heavier.</a:t>
            </a:r>
          </a:p>
          <a:p>
            <a:pPr marL="1016000" lvl="1" indent="-444500">
              <a:spcBef>
                <a:spcPct val="35000"/>
              </a:spcBef>
              <a:buFontTx/>
              <a:buAutoNum type="alphaUcPeriod"/>
            </a:pPr>
            <a:r>
              <a:rPr lang="en-US" altLang="en-US" dirty="0"/>
              <a:t>make every attempt to lift with their backs.</a:t>
            </a:r>
            <a:br>
              <a:rPr lang="en-US" altLang="en-US" dirty="0"/>
            </a:br>
            <a:r>
              <a:rPr lang="en-US" altLang="en-US" b="1" dirty="0"/>
              <a:t>Rationale: </a:t>
            </a:r>
            <a:r>
              <a:rPr lang="en-US" altLang="en-US" dirty="0">
                <a:solidFill>
                  <a:srgbClr val="FF6600"/>
                </a:solidFill>
              </a:rPr>
              <a:t>Never lift with your back. Always use your legs.</a:t>
            </a:r>
          </a:p>
          <a:p>
            <a:pPr marL="1016000" lvl="1" indent="-444500">
              <a:spcBef>
                <a:spcPct val="35000"/>
              </a:spcBef>
              <a:buFontTx/>
              <a:buAutoNum type="alphaUcPeriod" startAt="3"/>
            </a:pPr>
            <a:r>
              <a:rPr lang="en-US" altLang="en-US" dirty="0"/>
              <a:t>position the strongest EMT at the foot of the board.</a:t>
            </a:r>
            <a:br>
              <a:rPr lang="en-US" altLang="en-US" dirty="0"/>
            </a:br>
            <a:r>
              <a:rPr lang="en-US" altLang="en-US" b="1" dirty="0"/>
              <a:t>Rationale: </a:t>
            </a:r>
            <a:r>
              <a:rPr lang="en-US" altLang="en-US" dirty="0">
                <a:solidFill>
                  <a:srgbClr val="F37021"/>
                </a:solidFill>
              </a:rPr>
              <a:t>The strongest EMT should be at the patient</a:t>
            </a:r>
            <a:r>
              <a:rPr lang="ja-JP" altLang="en-US" dirty="0">
                <a:solidFill>
                  <a:srgbClr val="F37021"/>
                </a:solidFill>
              </a:rPr>
              <a:t>’</a:t>
            </a:r>
            <a:r>
              <a:rPr lang="en-US" altLang="ja-JP" dirty="0">
                <a:solidFill>
                  <a:srgbClr val="F37021"/>
                </a:solidFill>
              </a:rPr>
              <a:t>s head, where the patient</a:t>
            </a:r>
            <a:r>
              <a:rPr lang="ja-JP" altLang="en-US" dirty="0">
                <a:solidFill>
                  <a:srgbClr val="F37021"/>
                </a:solidFill>
              </a:rPr>
              <a:t>’</a:t>
            </a:r>
            <a:r>
              <a:rPr lang="en-US" altLang="ja-JP" dirty="0">
                <a:solidFill>
                  <a:srgbClr val="F37021"/>
                </a:solidFill>
              </a:rPr>
              <a:t>s weight is greater.</a:t>
            </a:r>
          </a:p>
          <a:p>
            <a:pPr marL="1016000" lvl="1" indent="-444500">
              <a:spcBef>
                <a:spcPct val="35000"/>
              </a:spcBef>
              <a:buFontTx/>
              <a:buAutoNum type="alphaUcPeriod" startAt="3"/>
            </a:pPr>
            <a:r>
              <a:rPr lang="en-US" altLang="en-US" dirty="0"/>
              <a:t>position the strongest EMT at the head of the board.</a:t>
            </a:r>
            <a:br>
              <a:rPr lang="en-US" altLang="en-US" dirty="0"/>
            </a:br>
            <a:r>
              <a:rPr lang="en-US" altLang="en-US" b="1" dirty="0"/>
              <a:t>Rationale: </a:t>
            </a:r>
            <a:r>
              <a:rPr lang="en-US" altLang="en-US" dirty="0">
                <a:solidFill>
                  <a:srgbClr val="F37021"/>
                </a:solidFill>
              </a:rPr>
              <a:t>Correct answer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itle 1"/>
          <p:cNvSpPr>
            <a:spLocks noGrp="1"/>
          </p:cNvSpPr>
          <p:nvPr>
            <p:ph type="title"/>
          </p:nvPr>
        </p:nvSpPr>
        <p:spPr/>
        <p:txBody>
          <a:bodyPr/>
          <a:lstStyle/>
          <a:p>
            <a:pPr>
              <a:lnSpc>
                <a:spcPct val="85000"/>
              </a:lnSpc>
              <a:defRPr/>
            </a:pPr>
            <a:r>
              <a:rPr lang="en-US" dirty="0">
                <a:solidFill>
                  <a:srgbClr val="FFFFFF"/>
                </a:solidFill>
                <a:cs typeface="+mj-cs"/>
              </a:rPr>
              <a:t>Backboards </a:t>
            </a:r>
            <a:r>
              <a:rPr lang="en-US" sz="2000" b="0" dirty="0"/>
              <a:t>(1 of 2)</a:t>
            </a:r>
          </a:p>
        </p:txBody>
      </p:sp>
      <p:sp>
        <p:nvSpPr>
          <p:cNvPr id="16387" name="Content Placeholder 2"/>
          <p:cNvSpPr>
            <a:spLocks noGrp="1"/>
          </p:cNvSpPr>
          <p:nvPr>
            <p:ph idx="1"/>
          </p:nvPr>
        </p:nvSpPr>
        <p:spPr/>
        <p:txBody>
          <a:bodyPr rIns="228600"/>
          <a:lstStyle/>
          <a:p>
            <a:pPr>
              <a:spcBef>
                <a:spcPct val="35000"/>
              </a:spcBef>
              <a:defRPr/>
            </a:pPr>
            <a:r>
              <a:rPr lang="en-US" altLang="en-US" dirty="0"/>
              <a:t>Long, flat, and made of rigid rectangular material (mostly plastic)</a:t>
            </a:r>
          </a:p>
          <a:p>
            <a:pPr>
              <a:spcBef>
                <a:spcPct val="35000"/>
              </a:spcBef>
              <a:defRPr/>
            </a:pPr>
            <a:r>
              <a:rPr lang="en-US" altLang="en-US" dirty="0"/>
              <a:t>Used to carry and immobilize patients with suspected spinal injury or other trauma</a:t>
            </a:r>
          </a:p>
          <a:p>
            <a:pPr>
              <a:spcBef>
                <a:spcPct val="35000"/>
              </a:spcBef>
              <a:defRPr/>
            </a:pPr>
            <a:endParaRPr lang="en-US" altLang="en-US" dirty="0"/>
          </a:p>
          <a:p>
            <a:pPr marL="0" indent="0" algn="ctr">
              <a:spcBef>
                <a:spcPct val="35000"/>
              </a:spcBef>
              <a:buFontTx/>
              <a:buNone/>
              <a:defRPr/>
            </a:pPr>
            <a:endParaRPr lang="en-US" altLang="en-US" dirty="0"/>
          </a:p>
        </p:txBody>
      </p:sp>
      <p:pic>
        <p:nvPicPr>
          <p:cNvPr id="1026" name="Picture 2" descr="A photo shows a backboard.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896" y="2830195"/>
            <a:ext cx="5968860" cy="28273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14896" y="5657549"/>
            <a:ext cx="6096000" cy="646331"/>
          </a:xfrm>
          <a:prstGeom prst="rect">
            <a:avLst/>
          </a:prstGeom>
        </p:spPr>
        <p:txBody>
          <a:bodyPr>
            <a:spAutoFit/>
          </a:bodyPr>
          <a:lstStyle/>
          <a:p>
            <a:r>
              <a:rPr lang="en-US" b="1" dirty="0"/>
              <a:t>FIGURE 8-2 </a:t>
            </a:r>
            <a:r>
              <a:rPr lang="en-US" dirty="0"/>
              <a:t>A backboard is used to transfer patients who</a:t>
            </a:r>
          </a:p>
          <a:p>
            <a:r>
              <a:rPr lang="en-US" dirty="0"/>
              <a:t>must be moved in a supine or immobilized position.</a:t>
            </a:r>
          </a:p>
        </p:txBody>
      </p:sp>
      <p:sp>
        <p:nvSpPr>
          <p:cNvPr id="3" name="Rectangle 2"/>
          <p:cNvSpPr/>
          <p:nvPr/>
        </p:nvSpPr>
        <p:spPr>
          <a:xfrm>
            <a:off x="3214896" y="6259946"/>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4451"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a:t>Which of the following techniques is considered to be an emergency move?</a:t>
            </a:r>
          </a:p>
          <a:p>
            <a:pPr marL="1016000" lvl="1" indent="-444500">
              <a:spcBef>
                <a:spcPct val="35000"/>
              </a:spcBef>
              <a:buFontTx/>
              <a:buAutoNum type="alphaUcPeriod"/>
            </a:pPr>
            <a:r>
              <a:rPr lang="en-US" altLang="en-US"/>
              <a:t>Extremity lift</a:t>
            </a:r>
          </a:p>
          <a:p>
            <a:pPr marL="1016000" lvl="1" indent="-444500">
              <a:spcBef>
                <a:spcPct val="35000"/>
              </a:spcBef>
              <a:buFontTx/>
              <a:buAutoNum type="alphaUcPeriod"/>
            </a:pPr>
            <a:r>
              <a:rPr lang="en-US" altLang="en-US"/>
              <a:t>Supine transfer</a:t>
            </a:r>
          </a:p>
          <a:p>
            <a:pPr marL="1016000" lvl="1" indent="-444500">
              <a:spcBef>
                <a:spcPct val="35000"/>
              </a:spcBef>
              <a:buFontTx/>
              <a:buAutoNum type="alphaUcPeriod"/>
            </a:pPr>
            <a:r>
              <a:rPr lang="en-US" altLang="en-US"/>
              <a:t>Firefighter's drag</a:t>
            </a:r>
          </a:p>
          <a:p>
            <a:pPr marL="1016000" lvl="1" indent="-444500">
              <a:spcBef>
                <a:spcPct val="35000"/>
              </a:spcBef>
              <a:buFontTx/>
              <a:buAutoNum type="alphaUcPeriod"/>
            </a:pPr>
            <a:r>
              <a:rPr lang="en-US" altLang="en-US"/>
              <a:t>Direct ground lift</a:t>
            </a:r>
            <a:endParaRPr lang="en-US" altLang="en-US" sz="20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5475"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C</a:t>
            </a:r>
          </a:p>
          <a:p>
            <a:pPr marL="0" indent="0">
              <a:spcBef>
                <a:spcPct val="35000"/>
              </a:spcBef>
              <a:buFontTx/>
              <a:buNone/>
            </a:pPr>
            <a:r>
              <a:rPr lang="en-US" altLang="en-US" b="1"/>
              <a:t>Rationale: </a:t>
            </a:r>
            <a:r>
              <a:rPr lang="en-US" altLang="en-US"/>
              <a:t>The firefighter's drag is a one-person technique that is used when a patient must be removed from a life-threatening situation immediately.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6499"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a:t>Which of the following techniques is considered to be an emergency move?</a:t>
            </a:r>
          </a:p>
          <a:p>
            <a:pPr marL="1016000" lvl="1" indent="-444500">
              <a:spcBef>
                <a:spcPct val="15000"/>
              </a:spcBef>
              <a:buFontTx/>
              <a:buAutoNum type="alphaUcPeriod"/>
            </a:pPr>
            <a:r>
              <a:rPr lang="en-US" altLang="en-US" sz="2100"/>
              <a:t>Extremity lift</a:t>
            </a:r>
            <a:br>
              <a:rPr lang="en-US" altLang="en-US" sz="2100"/>
            </a:br>
            <a:r>
              <a:rPr lang="en-US" altLang="en-US" sz="2100" b="1"/>
              <a:t>Rationale: </a:t>
            </a:r>
            <a:r>
              <a:rPr lang="en-US" altLang="en-US" sz="2100">
                <a:solidFill>
                  <a:srgbClr val="F37021"/>
                </a:solidFill>
              </a:rPr>
              <a:t>This is a nonurgent move, helpful in narrow spaces.</a:t>
            </a:r>
          </a:p>
          <a:p>
            <a:pPr marL="1016000" lvl="1" indent="-444500">
              <a:spcBef>
                <a:spcPct val="15000"/>
              </a:spcBef>
              <a:buFontTx/>
              <a:buAutoNum type="alphaUcPeriod"/>
            </a:pPr>
            <a:r>
              <a:rPr lang="en-US" altLang="en-US" sz="2100"/>
              <a:t>Supine transfer</a:t>
            </a:r>
            <a:br>
              <a:rPr lang="en-US" altLang="en-US" sz="2100"/>
            </a:br>
            <a:r>
              <a:rPr lang="en-US" altLang="en-US" sz="2100" b="1"/>
              <a:t>Rationale: </a:t>
            </a:r>
            <a:r>
              <a:rPr lang="en-US" altLang="en-US" sz="2100">
                <a:solidFill>
                  <a:srgbClr val="F37021"/>
                </a:solidFill>
              </a:rPr>
              <a:t>This is not considered to be an emergency move.</a:t>
            </a:r>
          </a:p>
          <a:p>
            <a:pPr marL="1016000" lvl="1" indent="-444500">
              <a:spcBef>
                <a:spcPct val="15000"/>
              </a:spcBef>
              <a:buFontTx/>
              <a:buAutoNum type="alphaUcPeriod"/>
            </a:pPr>
            <a:r>
              <a:rPr lang="en-US" altLang="en-US" sz="2100"/>
              <a:t>Firefighter's drag</a:t>
            </a:r>
            <a:br>
              <a:rPr lang="en-US" altLang="en-US" sz="2100"/>
            </a:br>
            <a:r>
              <a:rPr lang="en-US" altLang="en-US" sz="2100" b="1"/>
              <a:t>Rationale: </a:t>
            </a:r>
            <a:r>
              <a:rPr lang="en-US" altLang="en-US" sz="2100">
                <a:solidFill>
                  <a:srgbClr val="F37021"/>
                </a:solidFill>
              </a:rPr>
              <a:t>Correct answer</a:t>
            </a:r>
          </a:p>
          <a:p>
            <a:pPr marL="1016000" lvl="1" indent="-444500">
              <a:spcBef>
                <a:spcPct val="15000"/>
              </a:spcBef>
              <a:buFontTx/>
              <a:buAutoNum type="alphaUcPeriod"/>
            </a:pPr>
            <a:r>
              <a:rPr lang="en-US" altLang="en-US" sz="2100"/>
              <a:t>Direct ground lift</a:t>
            </a:r>
            <a:br>
              <a:rPr lang="en-US" altLang="en-US" sz="2100"/>
            </a:br>
            <a:r>
              <a:rPr lang="en-US" altLang="en-US" sz="2100" b="1"/>
              <a:t>Rationale: </a:t>
            </a:r>
            <a:r>
              <a:rPr lang="en-US" altLang="en-US" sz="2100">
                <a:solidFill>
                  <a:srgbClr val="F37021"/>
                </a:solidFill>
              </a:rPr>
              <a:t>This is a nonurgent move, used to carry a patient over long distances to the cot.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7523"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a:t>To extract a patient from the basement of a building, you must transport the patient up a flight of stairs. In doing this, you must ensure that:</a:t>
            </a:r>
          </a:p>
          <a:p>
            <a:pPr marL="1016000" lvl="1" indent="-444500">
              <a:spcBef>
                <a:spcPct val="15000"/>
              </a:spcBef>
              <a:buFontTx/>
              <a:buAutoNum type="alphaUcPeriod"/>
            </a:pPr>
            <a:r>
              <a:rPr lang="en-US" altLang="en-US"/>
              <a:t>the elevated head of the backboard goes first.</a:t>
            </a:r>
          </a:p>
          <a:p>
            <a:pPr marL="1016000" lvl="1" indent="-444500">
              <a:spcBef>
                <a:spcPct val="15000"/>
              </a:spcBef>
              <a:buFontTx/>
              <a:buAutoNum type="alphaUcPeriod"/>
            </a:pPr>
            <a:r>
              <a:rPr lang="en-US" altLang="en-US"/>
              <a:t>the backboard with the elevated foot end goes first.</a:t>
            </a:r>
          </a:p>
          <a:p>
            <a:pPr marL="1016000" lvl="1" indent="-444500">
              <a:spcBef>
                <a:spcPct val="15000"/>
              </a:spcBef>
              <a:buFontTx/>
              <a:buAutoNum type="alphaUcPeriod"/>
            </a:pPr>
            <a:r>
              <a:rPr lang="en-US" altLang="en-US"/>
              <a:t>the backboard is slightly tilted to the left to distribute weight.</a:t>
            </a:r>
          </a:p>
          <a:p>
            <a:pPr marL="1016000" lvl="1" indent="-444500">
              <a:spcBef>
                <a:spcPct val="15000"/>
              </a:spcBef>
              <a:buFontTx/>
              <a:buAutoNum type="alphaUcPeriod"/>
            </a:pPr>
            <a:r>
              <a:rPr lang="en-US" altLang="en-US"/>
              <a:t>the patient's feet are higher than his or her head, whichever end is carried first.</a:t>
            </a:r>
            <a:endParaRPr lang="en-US" altLang="en-US" sz="20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8547"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A</a:t>
            </a:r>
          </a:p>
          <a:p>
            <a:pPr marL="0" indent="0">
              <a:spcBef>
                <a:spcPct val="35000"/>
              </a:spcBef>
              <a:buFontTx/>
              <a:buNone/>
            </a:pPr>
            <a:r>
              <a:rPr lang="en-US" altLang="en-US" b="1"/>
              <a:t>Rationale: </a:t>
            </a:r>
            <a:r>
              <a:rPr lang="en-US" altLang="en-US"/>
              <a:t>When you carry a patient upstairs or up an incline, you must ensure that the elevated head of the backboard or stretcher goes first. This will help to equally distribute the weight.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9571"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dirty="0"/>
              <a:t>To extract a patient from the basement of a building, you must transport the patient up a flight of stairs. In doing this, you must ensure that:</a:t>
            </a:r>
          </a:p>
          <a:p>
            <a:pPr marL="1016000" lvl="1" indent="-444500">
              <a:spcBef>
                <a:spcPct val="35000"/>
              </a:spcBef>
              <a:buFontTx/>
              <a:buAutoNum type="alphaUcPeriod"/>
            </a:pPr>
            <a:r>
              <a:rPr lang="en-US" altLang="en-US" dirty="0"/>
              <a:t>the elevated head of the backboard goes first.</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the backboard with the elevated foot end goes first.</a:t>
            </a:r>
            <a:br>
              <a:rPr lang="en-US" altLang="en-US" dirty="0"/>
            </a:br>
            <a:r>
              <a:rPr lang="en-US" altLang="en-US" b="1" dirty="0"/>
              <a:t>Rationale: </a:t>
            </a:r>
            <a:r>
              <a:rPr lang="en-US" altLang="en-US" dirty="0">
                <a:solidFill>
                  <a:srgbClr val="F37021"/>
                </a:solidFill>
              </a:rPr>
              <a:t>Always try to carry the head higher to distribute the weight.</a:t>
            </a:r>
          </a:p>
          <a:p>
            <a:pPr marL="1016000" lvl="1" indent="-444500">
              <a:spcBef>
                <a:spcPct val="35000"/>
              </a:spcBef>
              <a:buFontTx/>
              <a:buAutoNum type="alphaUcPeriod" startAt="3"/>
            </a:pPr>
            <a:r>
              <a:rPr lang="en-US" altLang="en-US" dirty="0"/>
              <a:t>the backboard is slightly tilted to the left to distribute weight.</a:t>
            </a:r>
            <a:br>
              <a:rPr lang="en-US" altLang="en-US" dirty="0"/>
            </a:br>
            <a:r>
              <a:rPr lang="en-US" altLang="en-US" b="1" dirty="0"/>
              <a:t>Rationale: </a:t>
            </a:r>
            <a:r>
              <a:rPr lang="en-US" altLang="en-US" dirty="0">
                <a:solidFill>
                  <a:srgbClr val="F37021"/>
                </a:solidFill>
              </a:rPr>
              <a:t>Backboards are designed to carry a patient flat, and the weight is best distributed when the head is slightly elevated.</a:t>
            </a:r>
          </a:p>
          <a:p>
            <a:pPr marL="1016000" lvl="1" indent="-444500">
              <a:spcBef>
                <a:spcPct val="35000"/>
              </a:spcBef>
              <a:buFontTx/>
              <a:buAutoNum type="alphaUcPeriod" startAt="3"/>
            </a:pPr>
            <a:r>
              <a:rPr lang="en-US" altLang="en-US" dirty="0"/>
              <a:t>the patient's feet are higher than his or her head, whichever end is carried first.</a:t>
            </a:r>
            <a:br>
              <a:rPr lang="en-US" altLang="en-US" dirty="0"/>
            </a:br>
            <a:r>
              <a:rPr lang="en-US" altLang="en-US" b="1" dirty="0"/>
              <a:t>Rationale: </a:t>
            </a:r>
            <a:r>
              <a:rPr lang="en-US" altLang="en-US" dirty="0">
                <a:solidFill>
                  <a:srgbClr val="F37021"/>
                </a:solidFill>
              </a:rPr>
              <a:t>Carries are easier with the patient</a:t>
            </a:r>
            <a:r>
              <a:rPr lang="ja-JP" altLang="en-US" dirty="0">
                <a:solidFill>
                  <a:srgbClr val="F37021"/>
                </a:solidFill>
              </a:rPr>
              <a:t>’</a:t>
            </a:r>
            <a:r>
              <a:rPr lang="en-US" altLang="ja-JP" dirty="0">
                <a:solidFill>
                  <a:srgbClr val="F37021"/>
                </a:solidFill>
              </a:rPr>
              <a:t>s head first and elevated for distribution of the patient</a:t>
            </a:r>
            <a:r>
              <a:rPr lang="ja-JP" altLang="en-US" dirty="0">
                <a:solidFill>
                  <a:srgbClr val="F37021"/>
                </a:solidFill>
              </a:rPr>
              <a:t>’</a:t>
            </a:r>
            <a:r>
              <a:rPr lang="en-US" altLang="ja-JP" dirty="0">
                <a:solidFill>
                  <a:srgbClr val="F37021"/>
                </a:solidFill>
              </a:rPr>
              <a:t>s weight.</a:t>
            </a:r>
            <a:endParaRPr lang="en-US" altLang="en-US" dirty="0">
              <a:solidFill>
                <a:srgbClr val="F3702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1619"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a:t>If an injured patient needs to be moved but is not in immediate danger from fire or building collapse, you should first:</a:t>
            </a:r>
          </a:p>
          <a:p>
            <a:pPr marL="1016000" lvl="1" indent="-444500">
              <a:spcBef>
                <a:spcPct val="35000"/>
              </a:spcBef>
              <a:buFontTx/>
              <a:buAutoNum type="alphaUcPeriod"/>
            </a:pPr>
            <a:r>
              <a:rPr lang="en-US" altLang="en-US"/>
              <a:t>order the equipment you need for extrication.</a:t>
            </a:r>
          </a:p>
          <a:p>
            <a:pPr marL="1016000" lvl="1" indent="-444500">
              <a:spcBef>
                <a:spcPct val="35000"/>
              </a:spcBef>
              <a:buFontTx/>
              <a:buAutoNum type="alphaUcPeriod"/>
            </a:pPr>
            <a:r>
              <a:rPr lang="en-US" altLang="en-US"/>
              <a:t>check the patient</a:t>
            </a:r>
            <a:r>
              <a:rPr lang="ja-JP" altLang="en-US"/>
              <a:t>’</a:t>
            </a:r>
            <a:r>
              <a:rPr lang="en-US" altLang="ja-JP"/>
              <a:t>s airway, breathing, and circulation.</a:t>
            </a:r>
          </a:p>
          <a:p>
            <a:pPr marL="1016000" lvl="1" indent="-444500">
              <a:spcBef>
                <a:spcPct val="35000"/>
              </a:spcBef>
              <a:buFontTx/>
              <a:buAutoNum type="alphaUcPeriod"/>
            </a:pPr>
            <a:r>
              <a:rPr lang="en-US" altLang="en-US"/>
              <a:t>remove the patient with the rapid extrication technique.</a:t>
            </a:r>
          </a:p>
          <a:p>
            <a:pPr marL="1016000" lvl="1" indent="-444500">
              <a:spcBef>
                <a:spcPct val="35000"/>
              </a:spcBef>
              <a:buFontTx/>
              <a:buAutoNum type="alphaUcPeriod"/>
            </a:pPr>
            <a:r>
              <a:rPr lang="en-US" altLang="en-US"/>
              <a:t>determine the number of people you will need to move the patient.</a:t>
            </a:r>
            <a:endParaRPr lang="en-US" altLang="en-US" sz="20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2643"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The only time your attention should be directed away from the primary assessment of the patient is when the patient</a:t>
            </a:r>
            <a:r>
              <a:rPr lang="ja-JP" altLang="en-US"/>
              <a:t>’</a:t>
            </a:r>
            <a:r>
              <a:rPr lang="en-US" altLang="ja-JP"/>
              <a:t>s life or your life is in immediate danger.</a:t>
            </a:r>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3667"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dirty="0"/>
              <a:t>If an injured patient needs to be moved but is not in immediate danger from fire or building collapse, you should first:</a:t>
            </a:r>
          </a:p>
          <a:p>
            <a:pPr marL="1016000" lvl="1" indent="-444500">
              <a:spcBef>
                <a:spcPct val="35000"/>
              </a:spcBef>
              <a:buFontTx/>
              <a:buAutoNum type="alphaUcPeriod"/>
            </a:pPr>
            <a:r>
              <a:rPr lang="en-US" altLang="en-US" dirty="0"/>
              <a:t>order the equipment you need for extrication.</a:t>
            </a:r>
            <a:br>
              <a:rPr lang="en-US" altLang="en-US" dirty="0"/>
            </a:br>
            <a:r>
              <a:rPr lang="en-US" altLang="en-US" b="1" dirty="0"/>
              <a:t>Rationale: </a:t>
            </a:r>
            <a:r>
              <a:rPr lang="en-US" altLang="en-US" dirty="0">
                <a:solidFill>
                  <a:srgbClr val="F37021"/>
                </a:solidFill>
              </a:rPr>
              <a:t>This is not the first thing you should do.</a:t>
            </a:r>
          </a:p>
          <a:p>
            <a:pPr marL="1016000" lvl="1" indent="-444500">
              <a:spcBef>
                <a:spcPct val="35000"/>
              </a:spcBef>
              <a:buFontTx/>
              <a:buAutoNum type="alphaUcPeriod"/>
            </a:pPr>
            <a:r>
              <a:rPr lang="en-US" altLang="en-US" dirty="0"/>
              <a:t>check the patient</a:t>
            </a:r>
            <a:r>
              <a:rPr lang="ja-JP" altLang="en-US" dirty="0"/>
              <a:t>’</a:t>
            </a:r>
            <a:r>
              <a:rPr lang="en-US" altLang="ja-JP" dirty="0"/>
              <a:t>s airway, breathing, and circulation.</a:t>
            </a:r>
            <a:br>
              <a:rPr lang="en-US" altLang="ja-JP" dirty="0"/>
            </a:br>
            <a:r>
              <a:rPr lang="en-US" altLang="ja-JP" b="1" dirty="0"/>
              <a:t>Rationale: </a:t>
            </a:r>
            <a:r>
              <a:rPr lang="en-US" altLang="ja-JP" dirty="0">
                <a:solidFill>
                  <a:srgbClr val="F37021"/>
                </a:solidFill>
              </a:rPr>
              <a:t>Correct answer</a:t>
            </a:r>
          </a:p>
          <a:p>
            <a:pPr marL="1016000" lvl="1" indent="-444500">
              <a:spcBef>
                <a:spcPct val="35000"/>
              </a:spcBef>
              <a:buFontTx/>
              <a:buAutoNum type="alphaUcPeriod" startAt="3"/>
            </a:pPr>
            <a:r>
              <a:rPr lang="en-US" altLang="en-US" dirty="0"/>
              <a:t>remove the patient with the rapid extrication technique.</a:t>
            </a:r>
            <a:br>
              <a:rPr lang="en-US" altLang="en-US" dirty="0"/>
            </a:br>
            <a:r>
              <a:rPr lang="en-US" altLang="en-US" b="1" dirty="0"/>
              <a:t>Rationale: </a:t>
            </a:r>
            <a:r>
              <a:rPr lang="en-US" altLang="en-US" dirty="0">
                <a:solidFill>
                  <a:srgbClr val="F37021"/>
                </a:solidFill>
              </a:rPr>
              <a:t>The patient is not in immediate danger, so this is not needed.</a:t>
            </a:r>
          </a:p>
          <a:p>
            <a:pPr marL="1016000" lvl="1" indent="-444500">
              <a:spcBef>
                <a:spcPct val="35000"/>
              </a:spcBef>
              <a:buFontTx/>
              <a:buAutoNum type="alphaUcPeriod" startAt="3"/>
            </a:pPr>
            <a:r>
              <a:rPr lang="en-US" altLang="en-US" dirty="0"/>
              <a:t>determine the number of people you will need to move the patient.</a:t>
            </a:r>
            <a:br>
              <a:rPr lang="en-US" altLang="en-US" dirty="0"/>
            </a:br>
            <a:r>
              <a:rPr lang="en-US" altLang="en-US" b="1" dirty="0"/>
              <a:t>Rationale: </a:t>
            </a:r>
            <a:r>
              <a:rPr lang="en-US" altLang="en-US" dirty="0">
                <a:solidFill>
                  <a:srgbClr val="F37021"/>
                </a:solidFill>
              </a:rPr>
              <a:t>After the ABC</a:t>
            </a:r>
            <a:r>
              <a:rPr lang="en-US" altLang="ja-JP" dirty="0">
                <a:solidFill>
                  <a:srgbClr val="F37021"/>
                </a:solidFill>
              </a:rPr>
              <a:t>s have been checked, the EMT can then determine the safest method of extrication</a:t>
            </a:r>
            <a:r>
              <a:rPr lang="en-US" altLang="ja-JP" dirty="0">
                <a:solidFill>
                  <a:srgbClr val="FF6600"/>
                </a:solidFill>
              </a:rPr>
              <a:t>.</a:t>
            </a:r>
            <a:endParaRPr lang="en-US" altLang="en-US" dirty="0">
              <a:solidFill>
                <a:srgbClr val="FF66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5715" name="Rectangle 3"/>
          <p:cNvSpPr>
            <a:spLocks noGrp="1" noChangeArrowheads="1"/>
          </p:cNvSpPr>
          <p:nvPr>
            <p:ph idx="1"/>
          </p:nvPr>
        </p:nvSpPr>
        <p:spPr/>
        <p:txBody>
          <a:bodyPr rIns="228600"/>
          <a:lstStyle/>
          <a:p>
            <a:pPr marL="682625" indent="-682625">
              <a:spcBef>
                <a:spcPct val="35000"/>
              </a:spcBef>
              <a:buFontTx/>
              <a:buAutoNum type="arabicPeriod" startAt="10"/>
            </a:pPr>
            <a:r>
              <a:rPr lang="en-US" altLang="en-US"/>
              <a:t>The rapid extrication technique is a:</a:t>
            </a:r>
          </a:p>
          <a:p>
            <a:pPr marL="1241425" lvl="1" indent="-444500">
              <a:spcBef>
                <a:spcPct val="35000"/>
              </a:spcBef>
              <a:buFontTx/>
              <a:buAutoNum type="alphaUcPeriod"/>
            </a:pPr>
            <a:r>
              <a:rPr lang="en-US" altLang="en-US"/>
              <a:t>nonurgent move to remove a patient from a vehicle.</a:t>
            </a:r>
          </a:p>
          <a:p>
            <a:pPr marL="1241425" lvl="1" indent="-444500">
              <a:spcBef>
                <a:spcPct val="35000"/>
              </a:spcBef>
              <a:buFontTx/>
              <a:buAutoNum type="alphaUcPeriod"/>
            </a:pPr>
            <a:r>
              <a:rPr lang="en-US" altLang="en-US"/>
              <a:t>technique used to transfer a patient from a bed to a stretcher.</a:t>
            </a:r>
          </a:p>
          <a:p>
            <a:pPr marL="1241425" lvl="1" indent="-444500">
              <a:spcBef>
                <a:spcPct val="35000"/>
              </a:spcBef>
              <a:buFontTx/>
              <a:buAutoNum type="alphaUcPeriod"/>
            </a:pPr>
            <a:r>
              <a:rPr lang="en-US" altLang="en-US"/>
              <a:t>technique used to lift a patient with no suspected spinal injury onto a stretcher.</a:t>
            </a:r>
          </a:p>
          <a:p>
            <a:pPr marL="1241425" lvl="1" indent="-444500">
              <a:spcBef>
                <a:spcPct val="35000"/>
              </a:spcBef>
              <a:buFontTx/>
              <a:buAutoNum type="alphaUcPeriod"/>
            </a:pPr>
            <a:r>
              <a:rPr lang="en-US" altLang="en-US"/>
              <a:t>technique used to quickly remove a patient from a vehicle and onto a backboard.</a:t>
            </a:r>
            <a:endParaRPr lang="en-US" altLang="en-US" sz="2000"/>
          </a:p>
        </p:txBody>
      </p:sp>
    </p:spTree>
  </p:cSld>
  <p:clrMapOvr>
    <a:masterClrMapping/>
  </p:clrMapOvr>
</p:sld>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TotalTime>
  <Words>10331</Words>
  <Application>Microsoft Macintosh PowerPoint</Application>
  <PresentationFormat>Widescreen</PresentationFormat>
  <Paragraphs>1010</Paragraphs>
  <Slides>101</Slides>
  <Notes>72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Arial</vt:lpstr>
      <vt:lpstr>Calibri</vt:lpstr>
      <vt:lpstr>Times New Roman</vt:lpstr>
      <vt:lpstr>Wingdings</vt:lpstr>
      <vt:lpstr>1_Educational subjects 16x9</vt:lpstr>
      <vt:lpstr>Lifting and Moving Patients</vt:lpstr>
      <vt:lpstr>National EMS Education Standard Competencies</vt:lpstr>
      <vt:lpstr>Introduction</vt:lpstr>
      <vt:lpstr>The Wheeled Ambulance Stretcher (1 of 5)</vt:lpstr>
      <vt:lpstr>The Wheeled Ambulance Stretcher (2 of 5)</vt:lpstr>
      <vt:lpstr>The Wheeled Ambulance Stretcher (3 of 5)</vt:lpstr>
      <vt:lpstr>The Wheeled Ambulance Stretcher (4 of 5)</vt:lpstr>
      <vt:lpstr>The Wheeled Ambulance Stretcher (5 of 5)</vt:lpstr>
      <vt:lpstr>Backboards (1 of 2)</vt:lpstr>
      <vt:lpstr>Backboards (2 of 2)</vt:lpstr>
      <vt:lpstr>Moving and Positioning the Patient (1 of 2)</vt:lpstr>
      <vt:lpstr>Moving and Positioning the Patient (2 of 2)</vt:lpstr>
      <vt:lpstr>Body Mechanics (1 of 8)</vt:lpstr>
      <vt:lpstr>Body Mechanics (2 of 8)</vt:lpstr>
      <vt:lpstr>Body Mechanics (3 of 8)</vt:lpstr>
      <vt:lpstr>Body Mechanics (4 of 8)</vt:lpstr>
      <vt:lpstr>Body Mechanics (5 of 8)</vt:lpstr>
      <vt:lpstr>Body Mechanics (6 of 8)</vt:lpstr>
      <vt:lpstr>Body Mechanics (7 of 8)</vt:lpstr>
      <vt:lpstr>Body Mechanics (8 of 8)</vt:lpstr>
      <vt:lpstr>Principles of Safe Reaching and Pulling (1 of 6)</vt:lpstr>
      <vt:lpstr>Principles of Safe Reaching and Pulling (2 of 6)</vt:lpstr>
      <vt:lpstr>Principles of Safe Reaching and Pulling (3 of 6)</vt:lpstr>
      <vt:lpstr>Principles of Safe Reaching and Pulling (4 of 6)</vt:lpstr>
      <vt:lpstr>Principles of Safe Reaching and Pulling (5 of 6)</vt:lpstr>
      <vt:lpstr>Principles of Safe Reaching and Pulling (6 of 6)</vt:lpstr>
      <vt:lpstr>Principles of Safe Lifting and Carrying (1 of 11)</vt:lpstr>
      <vt:lpstr>Principles of Safe Lifting and Carrying (2 of 11)</vt:lpstr>
      <vt:lpstr>Principles of Safe Lifting and Carrying (3 of 11)</vt:lpstr>
      <vt:lpstr>Principles of Safe Lifting and Carrying (4 of 11)</vt:lpstr>
      <vt:lpstr>Principles of Safe Lifting and Carrying (5 of 11)</vt:lpstr>
      <vt:lpstr>Principles of Safe Lifting and Carrying (6 of 11)</vt:lpstr>
      <vt:lpstr>Principles of Safe Lifting and Carrying (7 of 11)</vt:lpstr>
      <vt:lpstr>Principles of Safe Lifting and Carrying (8 of 11)</vt:lpstr>
      <vt:lpstr>Principles of Safe Lifting and Carrying (9 of 11)</vt:lpstr>
      <vt:lpstr>Principles of Safe Lifting and Carrying (10 of 11)</vt:lpstr>
      <vt:lpstr>Principles of Safe Lifting and Carrying (11 of 11)</vt:lpstr>
      <vt:lpstr>Directions and Commands (1 of 3)</vt:lpstr>
      <vt:lpstr>Directions and Commands (2 of 3)</vt:lpstr>
      <vt:lpstr>Directions and Commands (3 of 3)</vt:lpstr>
      <vt:lpstr>Emergency Moves (1 of 5)</vt:lpstr>
      <vt:lpstr>Emergency Moves (2 of 5)</vt:lpstr>
      <vt:lpstr>Emergency Moves (3 of 5)</vt:lpstr>
      <vt:lpstr>Emergency Moves (4 of 5)</vt:lpstr>
      <vt:lpstr>Emergency Moves (5 of 5)</vt:lpstr>
      <vt:lpstr>Urgent Moves (1 of 2)</vt:lpstr>
      <vt:lpstr>Urgent Moves (2 of 2)</vt:lpstr>
      <vt:lpstr>Nonurgent Moves (1 of 4)</vt:lpstr>
      <vt:lpstr>Nonurgent Moves (2 of 4)</vt:lpstr>
      <vt:lpstr>Nonurgent Moves (3 of 4)</vt:lpstr>
      <vt:lpstr>Nonurgent Moves (4 of 4)</vt:lpstr>
      <vt:lpstr>Geriatrics (1 of 2)</vt:lpstr>
      <vt:lpstr>Geriatrics (2 of 2)</vt:lpstr>
      <vt:lpstr>Bariatrics (1 of 2)</vt:lpstr>
      <vt:lpstr>Bariatrics (2 of 2)</vt:lpstr>
      <vt:lpstr>Additional Patient-Moving Equipment (1 of 10)</vt:lpstr>
      <vt:lpstr>Additional Patient-Moving Equipment (2 of 10)</vt:lpstr>
      <vt:lpstr>Additional Patient-Moving Equipment (3 of 10)</vt:lpstr>
      <vt:lpstr>Additional Patient-Moving Equipment (4 of 10)</vt:lpstr>
      <vt:lpstr>Additional Patient-Moving Equipment (5 of 10)</vt:lpstr>
      <vt:lpstr>Additional Patient-Moving Equipment (6 of 10)</vt:lpstr>
      <vt:lpstr>Additional Patient-Moving Equipment (7 of 10)</vt:lpstr>
      <vt:lpstr>Additional Patient-Moving Equipment (8 of 10)</vt:lpstr>
      <vt:lpstr>Additional Patient-Moving Equipment (9 of 10)</vt:lpstr>
      <vt:lpstr>Additional Patient-Moving Equipment (10 of 10)</vt:lpstr>
      <vt:lpstr>Decontamination</vt:lpstr>
      <vt:lpstr>Patient Positioning (1 of 2)</vt:lpstr>
      <vt:lpstr>Patient Positioning (2 of 2)</vt:lpstr>
      <vt:lpstr>Medical Restraints (1 of 2)</vt:lpstr>
      <vt:lpstr>Medical Restraints (2 of 2)</vt:lpstr>
      <vt:lpstr>Personnel Considerations</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61</cp:revision>
  <dcterms:created xsi:type="dcterms:W3CDTF">2019-03-08T18:11:57Z</dcterms:created>
  <dcterms:modified xsi:type="dcterms:W3CDTF">2020-12-17T16:10:34Z</dcterms:modified>
</cp:coreProperties>
</file>